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6" r:id="rId7"/>
    <p:sldId id="275" r:id="rId8"/>
    <p:sldId id="271" r:id="rId9"/>
    <p:sldId id="273" r:id="rId10"/>
    <p:sldId id="272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D2D2D-171C-43A4-ABBD-CBFC1E3841C8}" v="5" dt="2022-11-24T13:51:06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C47C31-FF4E-700C-A27E-826B00B3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1CA01-5BA6-4BD9-B909-2599E4BB77E2}" type="datetimeFigureOut">
              <a:rPr lang="en-ID" smtClean="0"/>
              <a:t>24/11/2022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9AA1E-12DC-A478-66D5-1CA02F5A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710DD-FCEF-73BD-B5BE-09C92C34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80A2-46F0-436E-8415-D2AD234D89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72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3ABAF5-057E-72CF-8BCE-EE0D076D49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2773" y="2005446"/>
            <a:ext cx="4592782" cy="2587337"/>
          </a:xfrm>
          <a:custGeom>
            <a:avLst/>
            <a:gdLst>
              <a:gd name="connsiteX0" fmla="*/ 161062 w 4592782"/>
              <a:gd name="connsiteY0" fmla="*/ 0 h 2587337"/>
              <a:gd name="connsiteX1" fmla="*/ 4431720 w 4592782"/>
              <a:gd name="connsiteY1" fmla="*/ 0 h 2587337"/>
              <a:gd name="connsiteX2" fmla="*/ 4592782 w 4592782"/>
              <a:gd name="connsiteY2" fmla="*/ 161062 h 2587337"/>
              <a:gd name="connsiteX3" fmla="*/ 4592782 w 4592782"/>
              <a:gd name="connsiteY3" fmla="*/ 2426275 h 2587337"/>
              <a:gd name="connsiteX4" fmla="*/ 4431720 w 4592782"/>
              <a:gd name="connsiteY4" fmla="*/ 2587337 h 2587337"/>
              <a:gd name="connsiteX5" fmla="*/ 161062 w 4592782"/>
              <a:gd name="connsiteY5" fmla="*/ 2587337 h 2587337"/>
              <a:gd name="connsiteX6" fmla="*/ 0 w 4592782"/>
              <a:gd name="connsiteY6" fmla="*/ 2426275 h 2587337"/>
              <a:gd name="connsiteX7" fmla="*/ 0 w 4592782"/>
              <a:gd name="connsiteY7" fmla="*/ 161062 h 2587337"/>
              <a:gd name="connsiteX8" fmla="*/ 161062 w 4592782"/>
              <a:gd name="connsiteY8" fmla="*/ 0 h 258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2782" h="2587337">
                <a:moveTo>
                  <a:pt x="161062" y="0"/>
                </a:moveTo>
                <a:lnTo>
                  <a:pt x="4431720" y="0"/>
                </a:lnTo>
                <a:cubicBezTo>
                  <a:pt x="4520672" y="0"/>
                  <a:pt x="4592782" y="72110"/>
                  <a:pt x="4592782" y="161062"/>
                </a:cubicBezTo>
                <a:lnTo>
                  <a:pt x="4592782" y="2426275"/>
                </a:lnTo>
                <a:cubicBezTo>
                  <a:pt x="4592782" y="2515227"/>
                  <a:pt x="4520672" y="2587337"/>
                  <a:pt x="4431720" y="2587337"/>
                </a:cubicBezTo>
                <a:lnTo>
                  <a:pt x="161062" y="2587337"/>
                </a:lnTo>
                <a:cubicBezTo>
                  <a:pt x="72110" y="2587337"/>
                  <a:pt x="0" y="2515227"/>
                  <a:pt x="0" y="2426275"/>
                </a:cubicBezTo>
                <a:lnTo>
                  <a:pt x="0" y="161062"/>
                </a:lnTo>
                <a:cubicBezTo>
                  <a:pt x="0" y="72110"/>
                  <a:pt x="72110" y="0"/>
                  <a:pt x="1610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813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CC02CA9-1DF1-D554-4F0E-4BE1CF9C8B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1809" y="887104"/>
            <a:ext cx="2988860" cy="4722126"/>
          </a:xfrm>
          <a:custGeom>
            <a:avLst/>
            <a:gdLst>
              <a:gd name="connsiteX0" fmla="*/ 104162 w 2988860"/>
              <a:gd name="connsiteY0" fmla="*/ 0 h 4722126"/>
              <a:gd name="connsiteX1" fmla="*/ 2884698 w 2988860"/>
              <a:gd name="connsiteY1" fmla="*/ 0 h 4722126"/>
              <a:gd name="connsiteX2" fmla="*/ 2988860 w 2988860"/>
              <a:gd name="connsiteY2" fmla="*/ 104162 h 4722126"/>
              <a:gd name="connsiteX3" fmla="*/ 2988860 w 2988860"/>
              <a:gd name="connsiteY3" fmla="*/ 4617964 h 4722126"/>
              <a:gd name="connsiteX4" fmla="*/ 2884698 w 2988860"/>
              <a:gd name="connsiteY4" fmla="*/ 4722126 h 4722126"/>
              <a:gd name="connsiteX5" fmla="*/ 104162 w 2988860"/>
              <a:gd name="connsiteY5" fmla="*/ 4722126 h 4722126"/>
              <a:gd name="connsiteX6" fmla="*/ 0 w 2988860"/>
              <a:gd name="connsiteY6" fmla="*/ 4617964 h 4722126"/>
              <a:gd name="connsiteX7" fmla="*/ 0 w 2988860"/>
              <a:gd name="connsiteY7" fmla="*/ 104162 h 4722126"/>
              <a:gd name="connsiteX8" fmla="*/ 104162 w 2988860"/>
              <a:gd name="connsiteY8" fmla="*/ 0 h 472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8860" h="4722126">
                <a:moveTo>
                  <a:pt x="104162" y="0"/>
                </a:moveTo>
                <a:lnTo>
                  <a:pt x="2884698" y="0"/>
                </a:lnTo>
                <a:cubicBezTo>
                  <a:pt x="2942225" y="0"/>
                  <a:pt x="2988860" y="46635"/>
                  <a:pt x="2988860" y="104162"/>
                </a:cubicBezTo>
                <a:lnTo>
                  <a:pt x="2988860" y="4617964"/>
                </a:lnTo>
                <a:cubicBezTo>
                  <a:pt x="2988860" y="4675491"/>
                  <a:pt x="2942225" y="4722126"/>
                  <a:pt x="2884698" y="4722126"/>
                </a:cubicBezTo>
                <a:lnTo>
                  <a:pt x="104162" y="4722126"/>
                </a:lnTo>
                <a:cubicBezTo>
                  <a:pt x="46635" y="4722126"/>
                  <a:pt x="0" y="4675491"/>
                  <a:pt x="0" y="4617964"/>
                </a:cubicBezTo>
                <a:lnTo>
                  <a:pt x="0" y="104162"/>
                </a:lnTo>
                <a:cubicBezTo>
                  <a:pt x="0" y="46635"/>
                  <a:pt x="46635" y="0"/>
                  <a:pt x="104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189C5FE-B1BB-5260-B5AE-1258E23686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9032" y="1692322"/>
            <a:ext cx="2868305" cy="4258102"/>
          </a:xfrm>
          <a:custGeom>
            <a:avLst/>
            <a:gdLst>
              <a:gd name="connsiteX0" fmla="*/ 99960 w 2868305"/>
              <a:gd name="connsiteY0" fmla="*/ 0 h 4258102"/>
              <a:gd name="connsiteX1" fmla="*/ 2768345 w 2868305"/>
              <a:gd name="connsiteY1" fmla="*/ 0 h 4258102"/>
              <a:gd name="connsiteX2" fmla="*/ 2868305 w 2868305"/>
              <a:gd name="connsiteY2" fmla="*/ 99960 h 4258102"/>
              <a:gd name="connsiteX3" fmla="*/ 2868305 w 2868305"/>
              <a:gd name="connsiteY3" fmla="*/ 4158142 h 4258102"/>
              <a:gd name="connsiteX4" fmla="*/ 2768345 w 2868305"/>
              <a:gd name="connsiteY4" fmla="*/ 4258102 h 4258102"/>
              <a:gd name="connsiteX5" fmla="*/ 99960 w 2868305"/>
              <a:gd name="connsiteY5" fmla="*/ 4258102 h 4258102"/>
              <a:gd name="connsiteX6" fmla="*/ 0 w 2868305"/>
              <a:gd name="connsiteY6" fmla="*/ 4158142 h 4258102"/>
              <a:gd name="connsiteX7" fmla="*/ 0 w 2868305"/>
              <a:gd name="connsiteY7" fmla="*/ 99960 h 4258102"/>
              <a:gd name="connsiteX8" fmla="*/ 99960 w 2868305"/>
              <a:gd name="connsiteY8" fmla="*/ 0 h 425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8305" h="4258102">
                <a:moveTo>
                  <a:pt x="99960" y="0"/>
                </a:moveTo>
                <a:lnTo>
                  <a:pt x="2768345" y="0"/>
                </a:lnTo>
                <a:cubicBezTo>
                  <a:pt x="2823551" y="0"/>
                  <a:pt x="2868305" y="44754"/>
                  <a:pt x="2868305" y="99960"/>
                </a:cubicBezTo>
                <a:lnTo>
                  <a:pt x="2868305" y="4158142"/>
                </a:lnTo>
                <a:cubicBezTo>
                  <a:pt x="2868305" y="4213348"/>
                  <a:pt x="2823551" y="4258102"/>
                  <a:pt x="2768345" y="4258102"/>
                </a:cubicBezTo>
                <a:lnTo>
                  <a:pt x="99960" y="4258102"/>
                </a:lnTo>
                <a:cubicBezTo>
                  <a:pt x="44754" y="4258102"/>
                  <a:pt x="0" y="4213348"/>
                  <a:pt x="0" y="4158142"/>
                </a:cubicBezTo>
                <a:lnTo>
                  <a:pt x="0" y="99960"/>
                </a:lnTo>
                <a:cubicBezTo>
                  <a:pt x="0" y="44754"/>
                  <a:pt x="44754" y="0"/>
                  <a:pt x="99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166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9F59A3-6D07-8E7A-05B9-F1BB0D695B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3218" y="2556112"/>
            <a:ext cx="4720161" cy="2957584"/>
          </a:xfrm>
          <a:custGeom>
            <a:avLst/>
            <a:gdLst>
              <a:gd name="connsiteX0" fmla="*/ 184110 w 4720161"/>
              <a:gd name="connsiteY0" fmla="*/ 0 h 2957584"/>
              <a:gd name="connsiteX1" fmla="*/ 4536051 w 4720161"/>
              <a:gd name="connsiteY1" fmla="*/ 0 h 2957584"/>
              <a:gd name="connsiteX2" fmla="*/ 4720161 w 4720161"/>
              <a:gd name="connsiteY2" fmla="*/ 184110 h 2957584"/>
              <a:gd name="connsiteX3" fmla="*/ 4720161 w 4720161"/>
              <a:gd name="connsiteY3" fmla="*/ 2773474 h 2957584"/>
              <a:gd name="connsiteX4" fmla="*/ 4536051 w 4720161"/>
              <a:gd name="connsiteY4" fmla="*/ 2957584 h 2957584"/>
              <a:gd name="connsiteX5" fmla="*/ 184110 w 4720161"/>
              <a:gd name="connsiteY5" fmla="*/ 2957584 h 2957584"/>
              <a:gd name="connsiteX6" fmla="*/ 0 w 4720161"/>
              <a:gd name="connsiteY6" fmla="*/ 2773474 h 2957584"/>
              <a:gd name="connsiteX7" fmla="*/ 0 w 4720161"/>
              <a:gd name="connsiteY7" fmla="*/ 184110 h 2957584"/>
              <a:gd name="connsiteX8" fmla="*/ 184110 w 4720161"/>
              <a:gd name="connsiteY8" fmla="*/ 0 h 295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0161" h="2957584">
                <a:moveTo>
                  <a:pt x="184110" y="0"/>
                </a:moveTo>
                <a:lnTo>
                  <a:pt x="4536051" y="0"/>
                </a:lnTo>
                <a:cubicBezTo>
                  <a:pt x="4637732" y="0"/>
                  <a:pt x="4720161" y="82429"/>
                  <a:pt x="4720161" y="184110"/>
                </a:cubicBezTo>
                <a:lnTo>
                  <a:pt x="4720161" y="2773474"/>
                </a:lnTo>
                <a:cubicBezTo>
                  <a:pt x="4720161" y="2875155"/>
                  <a:pt x="4637732" y="2957584"/>
                  <a:pt x="4536051" y="2957584"/>
                </a:cubicBezTo>
                <a:lnTo>
                  <a:pt x="184110" y="2957584"/>
                </a:lnTo>
                <a:cubicBezTo>
                  <a:pt x="82429" y="2957584"/>
                  <a:pt x="0" y="2875155"/>
                  <a:pt x="0" y="2773474"/>
                </a:cubicBezTo>
                <a:lnTo>
                  <a:pt x="0" y="184110"/>
                </a:lnTo>
                <a:cubicBezTo>
                  <a:pt x="0" y="82429"/>
                  <a:pt x="82429" y="0"/>
                  <a:pt x="1841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130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9425DDB-7E0A-46A2-DA13-010A4CF403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376" y="1078992"/>
            <a:ext cx="2523744" cy="1709928"/>
          </a:xfrm>
          <a:custGeom>
            <a:avLst/>
            <a:gdLst>
              <a:gd name="connsiteX0" fmla="*/ 38114 w 2523744"/>
              <a:gd name="connsiteY0" fmla="*/ 0 h 1709928"/>
              <a:gd name="connsiteX1" fmla="*/ 2485630 w 2523744"/>
              <a:gd name="connsiteY1" fmla="*/ 0 h 1709928"/>
              <a:gd name="connsiteX2" fmla="*/ 2523744 w 2523744"/>
              <a:gd name="connsiteY2" fmla="*/ 38114 h 1709928"/>
              <a:gd name="connsiteX3" fmla="*/ 2523744 w 2523744"/>
              <a:gd name="connsiteY3" fmla="*/ 1671814 h 1709928"/>
              <a:gd name="connsiteX4" fmla="*/ 2485630 w 2523744"/>
              <a:gd name="connsiteY4" fmla="*/ 1709928 h 1709928"/>
              <a:gd name="connsiteX5" fmla="*/ 38114 w 2523744"/>
              <a:gd name="connsiteY5" fmla="*/ 1709928 h 1709928"/>
              <a:gd name="connsiteX6" fmla="*/ 0 w 2523744"/>
              <a:gd name="connsiteY6" fmla="*/ 1671814 h 1709928"/>
              <a:gd name="connsiteX7" fmla="*/ 0 w 2523744"/>
              <a:gd name="connsiteY7" fmla="*/ 38114 h 1709928"/>
              <a:gd name="connsiteX8" fmla="*/ 38114 w 2523744"/>
              <a:gd name="connsiteY8" fmla="*/ 0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3744" h="1709928">
                <a:moveTo>
                  <a:pt x="38114" y="0"/>
                </a:moveTo>
                <a:lnTo>
                  <a:pt x="2485630" y="0"/>
                </a:lnTo>
                <a:cubicBezTo>
                  <a:pt x="2506680" y="0"/>
                  <a:pt x="2523744" y="17064"/>
                  <a:pt x="2523744" y="38114"/>
                </a:cubicBezTo>
                <a:lnTo>
                  <a:pt x="2523744" y="1671814"/>
                </a:lnTo>
                <a:cubicBezTo>
                  <a:pt x="2523744" y="1692864"/>
                  <a:pt x="2506680" y="1709928"/>
                  <a:pt x="2485630" y="1709928"/>
                </a:cubicBezTo>
                <a:lnTo>
                  <a:pt x="38114" y="1709928"/>
                </a:lnTo>
                <a:cubicBezTo>
                  <a:pt x="17064" y="1709928"/>
                  <a:pt x="0" y="1692864"/>
                  <a:pt x="0" y="1671814"/>
                </a:cubicBezTo>
                <a:lnTo>
                  <a:pt x="0" y="38114"/>
                </a:lnTo>
                <a:cubicBezTo>
                  <a:pt x="0" y="17064"/>
                  <a:pt x="17064" y="0"/>
                  <a:pt x="381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21BBA-7FF5-175C-3310-3EF69E66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1CA01-5BA6-4BD9-B909-2599E4BB77E2}" type="datetimeFigureOut">
              <a:rPr lang="en-ID" smtClean="0"/>
              <a:t>24/11/2022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D1A1-A113-C2DC-3425-7CF0B6E7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F0F2F-2A68-089A-2DEE-4173EA4B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80A2-46F0-436E-8415-D2AD234D899A}" type="slidenum">
              <a:rPr lang="en-ID" smtClean="0"/>
              <a:t>‹#›</a:t>
            </a:fld>
            <a:endParaRPr lang="en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EA0586A-E2BE-9582-42AB-EE7BC1A1E15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63544" y="1078992"/>
            <a:ext cx="2523744" cy="1709928"/>
          </a:xfrm>
          <a:custGeom>
            <a:avLst/>
            <a:gdLst>
              <a:gd name="connsiteX0" fmla="*/ 38114 w 2523744"/>
              <a:gd name="connsiteY0" fmla="*/ 0 h 1709928"/>
              <a:gd name="connsiteX1" fmla="*/ 2485630 w 2523744"/>
              <a:gd name="connsiteY1" fmla="*/ 0 h 1709928"/>
              <a:gd name="connsiteX2" fmla="*/ 2523744 w 2523744"/>
              <a:gd name="connsiteY2" fmla="*/ 38114 h 1709928"/>
              <a:gd name="connsiteX3" fmla="*/ 2523744 w 2523744"/>
              <a:gd name="connsiteY3" fmla="*/ 1671814 h 1709928"/>
              <a:gd name="connsiteX4" fmla="*/ 2485630 w 2523744"/>
              <a:gd name="connsiteY4" fmla="*/ 1709928 h 1709928"/>
              <a:gd name="connsiteX5" fmla="*/ 38114 w 2523744"/>
              <a:gd name="connsiteY5" fmla="*/ 1709928 h 1709928"/>
              <a:gd name="connsiteX6" fmla="*/ 0 w 2523744"/>
              <a:gd name="connsiteY6" fmla="*/ 1671814 h 1709928"/>
              <a:gd name="connsiteX7" fmla="*/ 0 w 2523744"/>
              <a:gd name="connsiteY7" fmla="*/ 38114 h 1709928"/>
              <a:gd name="connsiteX8" fmla="*/ 38114 w 2523744"/>
              <a:gd name="connsiteY8" fmla="*/ 0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3744" h="1709928">
                <a:moveTo>
                  <a:pt x="38114" y="0"/>
                </a:moveTo>
                <a:lnTo>
                  <a:pt x="2485630" y="0"/>
                </a:lnTo>
                <a:cubicBezTo>
                  <a:pt x="2506680" y="0"/>
                  <a:pt x="2523744" y="17064"/>
                  <a:pt x="2523744" y="38114"/>
                </a:cubicBezTo>
                <a:lnTo>
                  <a:pt x="2523744" y="1671814"/>
                </a:lnTo>
                <a:cubicBezTo>
                  <a:pt x="2523744" y="1692864"/>
                  <a:pt x="2506680" y="1709928"/>
                  <a:pt x="2485630" y="1709928"/>
                </a:cubicBezTo>
                <a:lnTo>
                  <a:pt x="38114" y="1709928"/>
                </a:lnTo>
                <a:cubicBezTo>
                  <a:pt x="17064" y="1709928"/>
                  <a:pt x="0" y="1692864"/>
                  <a:pt x="0" y="1671814"/>
                </a:cubicBezTo>
                <a:lnTo>
                  <a:pt x="0" y="38114"/>
                </a:lnTo>
                <a:cubicBezTo>
                  <a:pt x="0" y="17064"/>
                  <a:pt x="17064" y="0"/>
                  <a:pt x="381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671FD279-A638-9DB5-98B7-EA1DCDFBED2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04712" y="1078992"/>
            <a:ext cx="2523744" cy="1709928"/>
          </a:xfrm>
          <a:custGeom>
            <a:avLst/>
            <a:gdLst>
              <a:gd name="connsiteX0" fmla="*/ 38114 w 2523744"/>
              <a:gd name="connsiteY0" fmla="*/ 0 h 1709928"/>
              <a:gd name="connsiteX1" fmla="*/ 2485630 w 2523744"/>
              <a:gd name="connsiteY1" fmla="*/ 0 h 1709928"/>
              <a:gd name="connsiteX2" fmla="*/ 2523744 w 2523744"/>
              <a:gd name="connsiteY2" fmla="*/ 38114 h 1709928"/>
              <a:gd name="connsiteX3" fmla="*/ 2523744 w 2523744"/>
              <a:gd name="connsiteY3" fmla="*/ 1671814 h 1709928"/>
              <a:gd name="connsiteX4" fmla="*/ 2485630 w 2523744"/>
              <a:gd name="connsiteY4" fmla="*/ 1709928 h 1709928"/>
              <a:gd name="connsiteX5" fmla="*/ 38114 w 2523744"/>
              <a:gd name="connsiteY5" fmla="*/ 1709928 h 1709928"/>
              <a:gd name="connsiteX6" fmla="*/ 0 w 2523744"/>
              <a:gd name="connsiteY6" fmla="*/ 1671814 h 1709928"/>
              <a:gd name="connsiteX7" fmla="*/ 0 w 2523744"/>
              <a:gd name="connsiteY7" fmla="*/ 38114 h 1709928"/>
              <a:gd name="connsiteX8" fmla="*/ 38114 w 2523744"/>
              <a:gd name="connsiteY8" fmla="*/ 0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3744" h="1709928">
                <a:moveTo>
                  <a:pt x="38114" y="0"/>
                </a:moveTo>
                <a:lnTo>
                  <a:pt x="2485630" y="0"/>
                </a:lnTo>
                <a:cubicBezTo>
                  <a:pt x="2506680" y="0"/>
                  <a:pt x="2523744" y="17064"/>
                  <a:pt x="2523744" y="38114"/>
                </a:cubicBezTo>
                <a:lnTo>
                  <a:pt x="2523744" y="1671814"/>
                </a:lnTo>
                <a:cubicBezTo>
                  <a:pt x="2523744" y="1692864"/>
                  <a:pt x="2506680" y="1709928"/>
                  <a:pt x="2485630" y="1709928"/>
                </a:cubicBezTo>
                <a:lnTo>
                  <a:pt x="38114" y="1709928"/>
                </a:lnTo>
                <a:cubicBezTo>
                  <a:pt x="17064" y="1709928"/>
                  <a:pt x="0" y="1692864"/>
                  <a:pt x="0" y="1671814"/>
                </a:cubicBezTo>
                <a:lnTo>
                  <a:pt x="0" y="38114"/>
                </a:lnTo>
                <a:cubicBezTo>
                  <a:pt x="0" y="17064"/>
                  <a:pt x="17064" y="0"/>
                  <a:pt x="381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3882DED3-9852-321A-A877-B2AF78657BD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5880" y="1078992"/>
            <a:ext cx="2523744" cy="1709928"/>
          </a:xfrm>
          <a:custGeom>
            <a:avLst/>
            <a:gdLst>
              <a:gd name="connsiteX0" fmla="*/ 38114 w 2523744"/>
              <a:gd name="connsiteY0" fmla="*/ 0 h 1709928"/>
              <a:gd name="connsiteX1" fmla="*/ 2485630 w 2523744"/>
              <a:gd name="connsiteY1" fmla="*/ 0 h 1709928"/>
              <a:gd name="connsiteX2" fmla="*/ 2523744 w 2523744"/>
              <a:gd name="connsiteY2" fmla="*/ 38114 h 1709928"/>
              <a:gd name="connsiteX3" fmla="*/ 2523744 w 2523744"/>
              <a:gd name="connsiteY3" fmla="*/ 1671814 h 1709928"/>
              <a:gd name="connsiteX4" fmla="*/ 2485630 w 2523744"/>
              <a:gd name="connsiteY4" fmla="*/ 1709928 h 1709928"/>
              <a:gd name="connsiteX5" fmla="*/ 38114 w 2523744"/>
              <a:gd name="connsiteY5" fmla="*/ 1709928 h 1709928"/>
              <a:gd name="connsiteX6" fmla="*/ 0 w 2523744"/>
              <a:gd name="connsiteY6" fmla="*/ 1671814 h 1709928"/>
              <a:gd name="connsiteX7" fmla="*/ 0 w 2523744"/>
              <a:gd name="connsiteY7" fmla="*/ 38114 h 1709928"/>
              <a:gd name="connsiteX8" fmla="*/ 38114 w 2523744"/>
              <a:gd name="connsiteY8" fmla="*/ 0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3744" h="1709928">
                <a:moveTo>
                  <a:pt x="38114" y="0"/>
                </a:moveTo>
                <a:lnTo>
                  <a:pt x="2485630" y="0"/>
                </a:lnTo>
                <a:cubicBezTo>
                  <a:pt x="2506680" y="0"/>
                  <a:pt x="2523744" y="17064"/>
                  <a:pt x="2523744" y="38114"/>
                </a:cubicBezTo>
                <a:lnTo>
                  <a:pt x="2523744" y="1671814"/>
                </a:lnTo>
                <a:cubicBezTo>
                  <a:pt x="2523744" y="1692864"/>
                  <a:pt x="2506680" y="1709928"/>
                  <a:pt x="2485630" y="1709928"/>
                </a:cubicBezTo>
                <a:lnTo>
                  <a:pt x="38114" y="1709928"/>
                </a:lnTo>
                <a:cubicBezTo>
                  <a:pt x="17064" y="1709928"/>
                  <a:pt x="0" y="1692864"/>
                  <a:pt x="0" y="1671814"/>
                </a:cubicBezTo>
                <a:lnTo>
                  <a:pt x="0" y="38114"/>
                </a:lnTo>
                <a:cubicBezTo>
                  <a:pt x="0" y="17064"/>
                  <a:pt x="17064" y="0"/>
                  <a:pt x="381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F4D64D72-4999-EEE8-4C68-7BE5BBB2EE7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2376" y="3676107"/>
            <a:ext cx="2523744" cy="1709928"/>
          </a:xfrm>
          <a:custGeom>
            <a:avLst/>
            <a:gdLst>
              <a:gd name="connsiteX0" fmla="*/ 38114 w 2523744"/>
              <a:gd name="connsiteY0" fmla="*/ 0 h 1709928"/>
              <a:gd name="connsiteX1" fmla="*/ 2485630 w 2523744"/>
              <a:gd name="connsiteY1" fmla="*/ 0 h 1709928"/>
              <a:gd name="connsiteX2" fmla="*/ 2523744 w 2523744"/>
              <a:gd name="connsiteY2" fmla="*/ 38114 h 1709928"/>
              <a:gd name="connsiteX3" fmla="*/ 2523744 w 2523744"/>
              <a:gd name="connsiteY3" fmla="*/ 1671814 h 1709928"/>
              <a:gd name="connsiteX4" fmla="*/ 2485630 w 2523744"/>
              <a:gd name="connsiteY4" fmla="*/ 1709928 h 1709928"/>
              <a:gd name="connsiteX5" fmla="*/ 38114 w 2523744"/>
              <a:gd name="connsiteY5" fmla="*/ 1709928 h 1709928"/>
              <a:gd name="connsiteX6" fmla="*/ 0 w 2523744"/>
              <a:gd name="connsiteY6" fmla="*/ 1671814 h 1709928"/>
              <a:gd name="connsiteX7" fmla="*/ 0 w 2523744"/>
              <a:gd name="connsiteY7" fmla="*/ 38114 h 1709928"/>
              <a:gd name="connsiteX8" fmla="*/ 38114 w 2523744"/>
              <a:gd name="connsiteY8" fmla="*/ 0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3744" h="1709928">
                <a:moveTo>
                  <a:pt x="38114" y="0"/>
                </a:moveTo>
                <a:lnTo>
                  <a:pt x="2485630" y="0"/>
                </a:lnTo>
                <a:cubicBezTo>
                  <a:pt x="2506680" y="0"/>
                  <a:pt x="2523744" y="17064"/>
                  <a:pt x="2523744" y="38114"/>
                </a:cubicBezTo>
                <a:lnTo>
                  <a:pt x="2523744" y="1671814"/>
                </a:lnTo>
                <a:cubicBezTo>
                  <a:pt x="2523744" y="1692864"/>
                  <a:pt x="2506680" y="1709928"/>
                  <a:pt x="2485630" y="1709928"/>
                </a:cubicBezTo>
                <a:lnTo>
                  <a:pt x="38114" y="1709928"/>
                </a:lnTo>
                <a:cubicBezTo>
                  <a:pt x="17064" y="1709928"/>
                  <a:pt x="0" y="1692864"/>
                  <a:pt x="0" y="1671814"/>
                </a:cubicBezTo>
                <a:lnTo>
                  <a:pt x="0" y="38114"/>
                </a:lnTo>
                <a:cubicBezTo>
                  <a:pt x="0" y="17064"/>
                  <a:pt x="17064" y="0"/>
                  <a:pt x="381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57BB6E7-087D-25F1-D9E7-913C9F118A7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63544" y="3676107"/>
            <a:ext cx="2523744" cy="1709928"/>
          </a:xfrm>
          <a:custGeom>
            <a:avLst/>
            <a:gdLst>
              <a:gd name="connsiteX0" fmla="*/ 38114 w 2523744"/>
              <a:gd name="connsiteY0" fmla="*/ 0 h 1709928"/>
              <a:gd name="connsiteX1" fmla="*/ 2485630 w 2523744"/>
              <a:gd name="connsiteY1" fmla="*/ 0 h 1709928"/>
              <a:gd name="connsiteX2" fmla="*/ 2523744 w 2523744"/>
              <a:gd name="connsiteY2" fmla="*/ 38114 h 1709928"/>
              <a:gd name="connsiteX3" fmla="*/ 2523744 w 2523744"/>
              <a:gd name="connsiteY3" fmla="*/ 1671814 h 1709928"/>
              <a:gd name="connsiteX4" fmla="*/ 2485630 w 2523744"/>
              <a:gd name="connsiteY4" fmla="*/ 1709928 h 1709928"/>
              <a:gd name="connsiteX5" fmla="*/ 38114 w 2523744"/>
              <a:gd name="connsiteY5" fmla="*/ 1709928 h 1709928"/>
              <a:gd name="connsiteX6" fmla="*/ 0 w 2523744"/>
              <a:gd name="connsiteY6" fmla="*/ 1671814 h 1709928"/>
              <a:gd name="connsiteX7" fmla="*/ 0 w 2523744"/>
              <a:gd name="connsiteY7" fmla="*/ 38114 h 1709928"/>
              <a:gd name="connsiteX8" fmla="*/ 38114 w 2523744"/>
              <a:gd name="connsiteY8" fmla="*/ 0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3744" h="1709928">
                <a:moveTo>
                  <a:pt x="38114" y="0"/>
                </a:moveTo>
                <a:lnTo>
                  <a:pt x="2485630" y="0"/>
                </a:lnTo>
                <a:cubicBezTo>
                  <a:pt x="2506680" y="0"/>
                  <a:pt x="2523744" y="17064"/>
                  <a:pt x="2523744" y="38114"/>
                </a:cubicBezTo>
                <a:lnTo>
                  <a:pt x="2523744" y="1671814"/>
                </a:lnTo>
                <a:cubicBezTo>
                  <a:pt x="2523744" y="1692864"/>
                  <a:pt x="2506680" y="1709928"/>
                  <a:pt x="2485630" y="1709928"/>
                </a:cubicBezTo>
                <a:lnTo>
                  <a:pt x="38114" y="1709928"/>
                </a:lnTo>
                <a:cubicBezTo>
                  <a:pt x="17064" y="1709928"/>
                  <a:pt x="0" y="1692864"/>
                  <a:pt x="0" y="1671814"/>
                </a:cubicBezTo>
                <a:lnTo>
                  <a:pt x="0" y="38114"/>
                </a:lnTo>
                <a:cubicBezTo>
                  <a:pt x="0" y="17064"/>
                  <a:pt x="17064" y="0"/>
                  <a:pt x="381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6E5455-0C07-DC5E-7E9C-1CA7C45EB74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04712" y="3676107"/>
            <a:ext cx="2523744" cy="1709928"/>
          </a:xfrm>
          <a:custGeom>
            <a:avLst/>
            <a:gdLst>
              <a:gd name="connsiteX0" fmla="*/ 38114 w 2523744"/>
              <a:gd name="connsiteY0" fmla="*/ 0 h 1709928"/>
              <a:gd name="connsiteX1" fmla="*/ 2485630 w 2523744"/>
              <a:gd name="connsiteY1" fmla="*/ 0 h 1709928"/>
              <a:gd name="connsiteX2" fmla="*/ 2523744 w 2523744"/>
              <a:gd name="connsiteY2" fmla="*/ 38114 h 1709928"/>
              <a:gd name="connsiteX3" fmla="*/ 2523744 w 2523744"/>
              <a:gd name="connsiteY3" fmla="*/ 1671814 h 1709928"/>
              <a:gd name="connsiteX4" fmla="*/ 2485630 w 2523744"/>
              <a:gd name="connsiteY4" fmla="*/ 1709928 h 1709928"/>
              <a:gd name="connsiteX5" fmla="*/ 38114 w 2523744"/>
              <a:gd name="connsiteY5" fmla="*/ 1709928 h 1709928"/>
              <a:gd name="connsiteX6" fmla="*/ 0 w 2523744"/>
              <a:gd name="connsiteY6" fmla="*/ 1671814 h 1709928"/>
              <a:gd name="connsiteX7" fmla="*/ 0 w 2523744"/>
              <a:gd name="connsiteY7" fmla="*/ 38114 h 1709928"/>
              <a:gd name="connsiteX8" fmla="*/ 38114 w 2523744"/>
              <a:gd name="connsiteY8" fmla="*/ 0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3744" h="1709928">
                <a:moveTo>
                  <a:pt x="38114" y="0"/>
                </a:moveTo>
                <a:lnTo>
                  <a:pt x="2485630" y="0"/>
                </a:lnTo>
                <a:cubicBezTo>
                  <a:pt x="2506680" y="0"/>
                  <a:pt x="2523744" y="17064"/>
                  <a:pt x="2523744" y="38114"/>
                </a:cubicBezTo>
                <a:lnTo>
                  <a:pt x="2523744" y="1671814"/>
                </a:lnTo>
                <a:cubicBezTo>
                  <a:pt x="2523744" y="1692864"/>
                  <a:pt x="2506680" y="1709928"/>
                  <a:pt x="2485630" y="1709928"/>
                </a:cubicBezTo>
                <a:lnTo>
                  <a:pt x="38114" y="1709928"/>
                </a:lnTo>
                <a:cubicBezTo>
                  <a:pt x="17064" y="1709928"/>
                  <a:pt x="0" y="1692864"/>
                  <a:pt x="0" y="1671814"/>
                </a:cubicBezTo>
                <a:lnTo>
                  <a:pt x="0" y="38114"/>
                </a:lnTo>
                <a:cubicBezTo>
                  <a:pt x="0" y="17064"/>
                  <a:pt x="17064" y="0"/>
                  <a:pt x="381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4F0BD746-3BB3-CA55-F37E-0C2BF98DF39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45880" y="3676107"/>
            <a:ext cx="2523744" cy="1709928"/>
          </a:xfrm>
          <a:custGeom>
            <a:avLst/>
            <a:gdLst>
              <a:gd name="connsiteX0" fmla="*/ 38114 w 2523744"/>
              <a:gd name="connsiteY0" fmla="*/ 0 h 1709928"/>
              <a:gd name="connsiteX1" fmla="*/ 2485630 w 2523744"/>
              <a:gd name="connsiteY1" fmla="*/ 0 h 1709928"/>
              <a:gd name="connsiteX2" fmla="*/ 2523744 w 2523744"/>
              <a:gd name="connsiteY2" fmla="*/ 38114 h 1709928"/>
              <a:gd name="connsiteX3" fmla="*/ 2523744 w 2523744"/>
              <a:gd name="connsiteY3" fmla="*/ 1671814 h 1709928"/>
              <a:gd name="connsiteX4" fmla="*/ 2485630 w 2523744"/>
              <a:gd name="connsiteY4" fmla="*/ 1709928 h 1709928"/>
              <a:gd name="connsiteX5" fmla="*/ 38114 w 2523744"/>
              <a:gd name="connsiteY5" fmla="*/ 1709928 h 1709928"/>
              <a:gd name="connsiteX6" fmla="*/ 0 w 2523744"/>
              <a:gd name="connsiteY6" fmla="*/ 1671814 h 1709928"/>
              <a:gd name="connsiteX7" fmla="*/ 0 w 2523744"/>
              <a:gd name="connsiteY7" fmla="*/ 38114 h 1709928"/>
              <a:gd name="connsiteX8" fmla="*/ 38114 w 2523744"/>
              <a:gd name="connsiteY8" fmla="*/ 0 h 17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3744" h="1709928">
                <a:moveTo>
                  <a:pt x="38114" y="0"/>
                </a:moveTo>
                <a:lnTo>
                  <a:pt x="2485630" y="0"/>
                </a:lnTo>
                <a:cubicBezTo>
                  <a:pt x="2506680" y="0"/>
                  <a:pt x="2523744" y="17064"/>
                  <a:pt x="2523744" y="38114"/>
                </a:cubicBezTo>
                <a:lnTo>
                  <a:pt x="2523744" y="1671814"/>
                </a:lnTo>
                <a:cubicBezTo>
                  <a:pt x="2523744" y="1692864"/>
                  <a:pt x="2506680" y="1709928"/>
                  <a:pt x="2485630" y="1709928"/>
                </a:cubicBezTo>
                <a:lnTo>
                  <a:pt x="38114" y="1709928"/>
                </a:lnTo>
                <a:cubicBezTo>
                  <a:pt x="17064" y="1709928"/>
                  <a:pt x="0" y="1692864"/>
                  <a:pt x="0" y="1671814"/>
                </a:cubicBezTo>
                <a:lnTo>
                  <a:pt x="0" y="38114"/>
                </a:lnTo>
                <a:cubicBezTo>
                  <a:pt x="0" y="17064"/>
                  <a:pt x="17064" y="0"/>
                  <a:pt x="381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41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932C539-9E6B-BC57-BE3B-930AD7FC2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5898" y="2036616"/>
            <a:ext cx="4187538" cy="4187538"/>
          </a:xfrm>
          <a:custGeom>
            <a:avLst/>
            <a:gdLst>
              <a:gd name="connsiteX0" fmla="*/ 2093769 w 4187538"/>
              <a:gd name="connsiteY0" fmla="*/ 0 h 4187538"/>
              <a:gd name="connsiteX1" fmla="*/ 4187538 w 4187538"/>
              <a:gd name="connsiteY1" fmla="*/ 2093769 h 4187538"/>
              <a:gd name="connsiteX2" fmla="*/ 2093769 w 4187538"/>
              <a:gd name="connsiteY2" fmla="*/ 4187538 h 4187538"/>
              <a:gd name="connsiteX3" fmla="*/ 0 w 4187538"/>
              <a:gd name="connsiteY3" fmla="*/ 2093769 h 4187538"/>
              <a:gd name="connsiteX4" fmla="*/ 2093769 w 4187538"/>
              <a:gd name="connsiteY4" fmla="*/ 0 h 418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7538" h="4187538">
                <a:moveTo>
                  <a:pt x="2093769" y="0"/>
                </a:moveTo>
                <a:cubicBezTo>
                  <a:pt x="3250126" y="0"/>
                  <a:pt x="4187538" y="937412"/>
                  <a:pt x="4187538" y="2093769"/>
                </a:cubicBezTo>
                <a:cubicBezTo>
                  <a:pt x="4187538" y="3250126"/>
                  <a:pt x="3250126" y="4187538"/>
                  <a:pt x="2093769" y="4187538"/>
                </a:cubicBezTo>
                <a:cubicBezTo>
                  <a:pt x="937412" y="4187538"/>
                  <a:pt x="0" y="3250126"/>
                  <a:pt x="0" y="2093769"/>
                </a:cubicBezTo>
                <a:cubicBezTo>
                  <a:pt x="0" y="937412"/>
                  <a:pt x="937412" y="0"/>
                  <a:pt x="20937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E8E5C-E863-7A8F-AB9A-19EE0022F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1CA01-5BA6-4BD9-B909-2599E4BB77E2}" type="datetimeFigureOut">
              <a:rPr lang="en-ID" smtClean="0"/>
              <a:t>24/11/2022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713F8-C1A5-9DD7-D764-C49365E1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C473F-A3EE-8EC5-5C37-3FB67A8C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80A2-46F0-436E-8415-D2AD234D89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422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91210-402A-56C7-8D5A-BD6734A9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83998-64BB-D093-D64E-366A7F0A2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37C9D-5E58-B0B3-B9DF-EFA96DD93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1CA01-5BA6-4BD9-B909-2599E4BB77E2}" type="datetimeFigureOut">
              <a:rPr lang="en-ID" smtClean="0"/>
              <a:t>24/11/2022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FD7C4-F5FE-DEBA-0B99-51A82FC7D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AB909-2AE5-D3FB-5ECB-4A25007AC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580A2-46F0-436E-8415-D2AD234D89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319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oodfreephotos.com/england/oxford/student-studying-at-oxford.jpg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ist.jp/news-center/photos/graduate-students-throwing-caps-graduation-ceremony-2018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jpg"/><Relationship Id="rId7" Type="http://schemas.openxmlformats.org/officeDocument/2006/relationships/image" Target="../media/image15.sv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9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FCEBCEC-ED70-F510-12A9-9793991CD204}"/>
              </a:ext>
            </a:extLst>
          </p:cNvPr>
          <p:cNvSpPr/>
          <p:nvPr/>
        </p:nvSpPr>
        <p:spPr>
          <a:xfrm>
            <a:off x="3249757" y="1962025"/>
            <a:ext cx="665018" cy="6650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E9D042-CE4F-ED2D-A9B1-9A76DB88EEE7}"/>
              </a:ext>
            </a:extLst>
          </p:cNvPr>
          <p:cNvSpPr/>
          <p:nvPr/>
        </p:nvSpPr>
        <p:spPr>
          <a:xfrm>
            <a:off x="2428009" y="2909455"/>
            <a:ext cx="332509" cy="3325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7F719B-7B07-C3F7-7841-E5E761EDD392}"/>
              </a:ext>
            </a:extLst>
          </p:cNvPr>
          <p:cNvSpPr/>
          <p:nvPr/>
        </p:nvSpPr>
        <p:spPr>
          <a:xfrm>
            <a:off x="1851314" y="3771901"/>
            <a:ext cx="1153390" cy="1153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B4F9CB-3528-A230-EBEC-43F3807349B1}"/>
              </a:ext>
            </a:extLst>
          </p:cNvPr>
          <p:cNvSpPr/>
          <p:nvPr/>
        </p:nvSpPr>
        <p:spPr>
          <a:xfrm>
            <a:off x="3582266" y="4351193"/>
            <a:ext cx="358486" cy="3584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71950C-9184-D852-7E00-4AD70EBE88D6}"/>
              </a:ext>
            </a:extLst>
          </p:cNvPr>
          <p:cNvSpPr/>
          <p:nvPr/>
        </p:nvSpPr>
        <p:spPr>
          <a:xfrm>
            <a:off x="8157732" y="2171700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D626F-6FC4-5C2E-0DD0-41B9E992F9A6}"/>
              </a:ext>
            </a:extLst>
          </p:cNvPr>
          <p:cNvSpPr/>
          <p:nvPr/>
        </p:nvSpPr>
        <p:spPr>
          <a:xfrm>
            <a:off x="9409839" y="3124636"/>
            <a:ext cx="899674" cy="899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88A698-7504-DFB1-4AD7-B86D21C26118}"/>
              </a:ext>
            </a:extLst>
          </p:cNvPr>
          <p:cNvSpPr/>
          <p:nvPr/>
        </p:nvSpPr>
        <p:spPr>
          <a:xfrm>
            <a:off x="8916117" y="3048226"/>
            <a:ext cx="193738" cy="1937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4FAAAA-0731-BEA4-A986-4EE5548BE2A3}"/>
              </a:ext>
            </a:extLst>
          </p:cNvPr>
          <p:cNvSpPr/>
          <p:nvPr/>
        </p:nvSpPr>
        <p:spPr>
          <a:xfrm>
            <a:off x="10088480" y="2474583"/>
            <a:ext cx="246288" cy="2462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BAFA44-A04C-3B61-35A2-F54CDD96A565}"/>
              </a:ext>
            </a:extLst>
          </p:cNvPr>
          <p:cNvGrpSpPr/>
          <p:nvPr/>
        </p:nvGrpSpPr>
        <p:grpSpPr>
          <a:xfrm>
            <a:off x="3482453" y="2769860"/>
            <a:ext cx="5227094" cy="1626057"/>
            <a:chOff x="3887803" y="2130055"/>
            <a:chExt cx="5227094" cy="16260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FD33FF-68BA-5945-C4B4-D5D775FD8005}"/>
                </a:ext>
              </a:extLst>
            </p:cNvPr>
            <p:cNvSpPr txBox="1"/>
            <p:nvPr/>
          </p:nvSpPr>
          <p:spPr>
            <a:xfrm>
              <a:off x="3887804" y="2130055"/>
              <a:ext cx="52270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Tutoring.CO</a:t>
              </a:r>
              <a:endParaRPr lang="en-ID" sz="6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42D2A0-4185-A6AF-9310-E6798CD51062}"/>
                </a:ext>
              </a:extLst>
            </p:cNvPr>
            <p:cNvSpPr txBox="1"/>
            <p:nvPr/>
          </p:nvSpPr>
          <p:spPr>
            <a:xfrm>
              <a:off x="3887803" y="3048226"/>
              <a:ext cx="52270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Layanan</a:t>
              </a: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Penyedian</a:t>
              </a: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 Jasa </a:t>
              </a:r>
              <a:r>
                <a:rPr lang="en-US" sz="2000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Bimbel</a:t>
              </a: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dari</a:t>
              </a: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Segala</a:t>
              </a: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Bidang</a:t>
              </a:r>
              <a:endParaRPr lang="en-ID" sz="20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0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A07F85-D9E2-42BC-6F54-C1AD9707BA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09E708-4523-972A-AC01-EA980BDEC5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5999" y="0"/>
            <a:ext cx="6095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35D9C6-0831-B448-2660-8B40E2F622A6}"/>
              </a:ext>
            </a:extLst>
          </p:cNvPr>
          <p:cNvGrpSpPr/>
          <p:nvPr/>
        </p:nvGrpSpPr>
        <p:grpSpPr>
          <a:xfrm>
            <a:off x="428052" y="1190134"/>
            <a:ext cx="5080250" cy="1097431"/>
            <a:chOff x="428052" y="1470666"/>
            <a:chExt cx="5080250" cy="10974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CE0F014-4606-8765-7122-8349B74EA802}"/>
                </a:ext>
              </a:extLst>
            </p:cNvPr>
            <p:cNvGrpSpPr/>
            <p:nvPr/>
          </p:nvGrpSpPr>
          <p:grpSpPr>
            <a:xfrm>
              <a:off x="2308049" y="1470666"/>
              <a:ext cx="3200253" cy="601387"/>
              <a:chOff x="2308049" y="1441575"/>
              <a:chExt cx="3200253" cy="60138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1DDC20-5D95-BC88-A714-B72E814AFDA9}"/>
                  </a:ext>
                </a:extLst>
              </p:cNvPr>
              <p:cNvSpPr txBox="1"/>
              <p:nvPr/>
            </p:nvSpPr>
            <p:spPr>
              <a:xfrm>
                <a:off x="2308049" y="1441575"/>
                <a:ext cx="25237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Hacker</a:t>
                </a:r>
                <a:endParaRPr lang="en-ID" sz="1600" b="1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D441F-FF84-E25D-8221-33A6038BEA88}"/>
                  </a:ext>
                </a:extLst>
              </p:cNvPr>
              <p:cNvSpPr txBox="1"/>
              <p:nvPr/>
            </p:nvSpPr>
            <p:spPr>
              <a:xfrm>
                <a:off x="2308049" y="1725375"/>
                <a:ext cx="3200253" cy="317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Albertus, </a:t>
                </a:r>
                <a:r>
                  <a:rPr lang="en-US" sz="1100" dirty="0" err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Alvian</a:t>
                </a:r>
                <a:r>
                  <a:rPr lang="en-US" sz="1100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, Ade </a:t>
                </a:r>
                <a:r>
                  <a:rPr lang="en-US" sz="1100" dirty="0" err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sulastri</a:t>
                </a:r>
                <a:endParaRPr lang="en-ID" sz="11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5785F5-9423-01EC-2935-AD3934384029}"/>
                </a:ext>
              </a:extLst>
            </p:cNvPr>
            <p:cNvCxnSpPr>
              <a:cxnSpLocks/>
            </p:cNvCxnSpPr>
            <p:nvPr/>
          </p:nvCxnSpPr>
          <p:spPr>
            <a:xfrm>
              <a:off x="2140901" y="1470970"/>
              <a:ext cx="0" cy="85469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400AFF3-D2F4-1715-F2C3-EF0D2D01455E}"/>
                </a:ext>
              </a:extLst>
            </p:cNvPr>
            <p:cNvGrpSpPr/>
            <p:nvPr/>
          </p:nvGrpSpPr>
          <p:grpSpPr>
            <a:xfrm>
              <a:off x="428052" y="2260320"/>
              <a:ext cx="1629275" cy="307777"/>
              <a:chOff x="595200" y="2260320"/>
              <a:chExt cx="1629275" cy="307777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140337B-634C-AC2F-1E9F-2C74EC863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510" y="2262099"/>
                <a:ext cx="52865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3715C3-FBD5-33B5-4BF7-4B470AD87CBB}"/>
                  </a:ext>
                </a:extLst>
              </p:cNvPr>
              <p:cNvSpPr txBox="1"/>
              <p:nvPr/>
            </p:nvSpPr>
            <p:spPr>
              <a:xfrm>
                <a:off x="595200" y="2260320"/>
                <a:ext cx="162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Oktober</a:t>
                </a:r>
                <a:r>
                  <a:rPr lang="en-US" sz="1400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 2022</a:t>
                </a:r>
                <a:endParaRPr lang="en-ID" sz="14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F09EB6-0FE0-B635-A6FF-63D7150F2F2D}"/>
              </a:ext>
            </a:extLst>
          </p:cNvPr>
          <p:cNvGrpSpPr/>
          <p:nvPr/>
        </p:nvGrpSpPr>
        <p:grpSpPr>
          <a:xfrm>
            <a:off x="384925" y="3005286"/>
            <a:ext cx="5123377" cy="1085148"/>
            <a:chOff x="384925" y="1470666"/>
            <a:chExt cx="5123377" cy="10851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C025471-CAAD-052B-AED4-F94A196C47B0}"/>
                </a:ext>
              </a:extLst>
            </p:cNvPr>
            <p:cNvGrpSpPr/>
            <p:nvPr/>
          </p:nvGrpSpPr>
          <p:grpSpPr>
            <a:xfrm>
              <a:off x="2308049" y="1470666"/>
              <a:ext cx="3200253" cy="601387"/>
              <a:chOff x="2308049" y="1441575"/>
              <a:chExt cx="3200253" cy="60138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8AE55BE-D1FB-8298-CB80-7F94B4F602FC}"/>
                  </a:ext>
                </a:extLst>
              </p:cNvPr>
              <p:cNvSpPr txBox="1"/>
              <p:nvPr/>
            </p:nvSpPr>
            <p:spPr>
              <a:xfrm>
                <a:off x="2308049" y="1441575"/>
                <a:ext cx="25237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Hustler</a:t>
                </a:r>
                <a:endParaRPr lang="en-ID" sz="1600" b="1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80C68F-6FA1-A16C-ACB7-8525EF4FEFA3}"/>
                  </a:ext>
                </a:extLst>
              </p:cNvPr>
              <p:cNvSpPr txBox="1"/>
              <p:nvPr/>
            </p:nvSpPr>
            <p:spPr>
              <a:xfrm>
                <a:off x="2308049" y="1725375"/>
                <a:ext cx="3200253" cy="317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Vannes Al-</a:t>
                </a:r>
                <a:r>
                  <a:rPr lang="en-US" sz="1100" dirty="0" err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Qodri</a:t>
                </a:r>
                <a:endParaRPr lang="en-ID" sz="11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C3FA04-6BC5-9288-9DF9-9F17114E3421}"/>
                </a:ext>
              </a:extLst>
            </p:cNvPr>
            <p:cNvCxnSpPr>
              <a:cxnSpLocks/>
            </p:cNvCxnSpPr>
            <p:nvPr/>
          </p:nvCxnSpPr>
          <p:spPr>
            <a:xfrm>
              <a:off x="2140901" y="1470970"/>
              <a:ext cx="0" cy="85469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31F95B7-4644-CD9A-983E-5FE299E5A21A}"/>
                </a:ext>
              </a:extLst>
            </p:cNvPr>
            <p:cNvGrpSpPr/>
            <p:nvPr/>
          </p:nvGrpSpPr>
          <p:grpSpPr>
            <a:xfrm>
              <a:off x="384925" y="2179171"/>
              <a:ext cx="1629275" cy="376643"/>
              <a:chOff x="552073" y="2179171"/>
              <a:chExt cx="1629275" cy="37664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4B542CF-E3CB-E0E4-A15F-BE6AD7ABE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509" y="2179171"/>
                <a:ext cx="52865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154598E-BD8B-7FCB-D87A-74672FBB24B4}"/>
                  </a:ext>
                </a:extLst>
              </p:cNvPr>
              <p:cNvSpPr txBox="1"/>
              <p:nvPr/>
            </p:nvSpPr>
            <p:spPr>
              <a:xfrm>
                <a:off x="552073" y="2248037"/>
                <a:ext cx="162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Oktober</a:t>
                </a:r>
                <a:r>
                  <a:rPr lang="en-US" sz="1400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 2022</a:t>
                </a:r>
                <a:endParaRPr lang="en-ID" sz="14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D29960-B1E7-8C22-1D84-91141220DD20}"/>
              </a:ext>
            </a:extLst>
          </p:cNvPr>
          <p:cNvGrpSpPr/>
          <p:nvPr/>
        </p:nvGrpSpPr>
        <p:grpSpPr>
          <a:xfrm>
            <a:off x="454303" y="4812564"/>
            <a:ext cx="5053999" cy="1151905"/>
            <a:chOff x="454303" y="1470666"/>
            <a:chExt cx="5053999" cy="115190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54676D4-20C1-4717-FD26-6173317F0D7D}"/>
                </a:ext>
              </a:extLst>
            </p:cNvPr>
            <p:cNvGrpSpPr/>
            <p:nvPr/>
          </p:nvGrpSpPr>
          <p:grpSpPr>
            <a:xfrm>
              <a:off x="2308049" y="1470666"/>
              <a:ext cx="3200253" cy="601387"/>
              <a:chOff x="2308049" y="1441575"/>
              <a:chExt cx="3200253" cy="60138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AE9452-BF34-FC93-28A4-843582278278}"/>
                  </a:ext>
                </a:extLst>
              </p:cNvPr>
              <p:cNvSpPr txBox="1"/>
              <p:nvPr/>
            </p:nvSpPr>
            <p:spPr>
              <a:xfrm>
                <a:off x="2308049" y="1441575"/>
                <a:ext cx="25237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Hipster</a:t>
                </a:r>
                <a:endParaRPr lang="en-ID" sz="1600" b="1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AD80A6-161A-75AA-28CA-942B4A2A1E82}"/>
                  </a:ext>
                </a:extLst>
              </p:cNvPr>
              <p:cNvSpPr txBox="1"/>
              <p:nvPr/>
            </p:nvSpPr>
            <p:spPr>
              <a:xfrm>
                <a:off x="2308049" y="1725375"/>
                <a:ext cx="3200253" cy="317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Putri </a:t>
                </a:r>
                <a:r>
                  <a:rPr lang="en-US" sz="1100" dirty="0" err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Rimus</a:t>
                </a:r>
                <a:endParaRPr lang="en-ID" sz="11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8BCF4EB-F01F-BBDC-09EA-3CD9D2E31FB9}"/>
                </a:ext>
              </a:extLst>
            </p:cNvPr>
            <p:cNvCxnSpPr>
              <a:cxnSpLocks/>
            </p:cNvCxnSpPr>
            <p:nvPr/>
          </p:nvCxnSpPr>
          <p:spPr>
            <a:xfrm>
              <a:off x="2140901" y="1470970"/>
              <a:ext cx="0" cy="85469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26AE257-4D77-DE88-2CF9-3BB3DD8CC399}"/>
                </a:ext>
              </a:extLst>
            </p:cNvPr>
            <p:cNvGrpSpPr/>
            <p:nvPr/>
          </p:nvGrpSpPr>
          <p:grpSpPr>
            <a:xfrm>
              <a:off x="454303" y="2248271"/>
              <a:ext cx="1629275" cy="374300"/>
              <a:chOff x="621451" y="2248271"/>
              <a:chExt cx="1629275" cy="37430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681AA0B-DD5C-DEC1-62AB-65941DF393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1760" y="2248271"/>
                <a:ext cx="52865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007AA59-A94A-1861-4319-915CD523F1BF}"/>
                  </a:ext>
                </a:extLst>
              </p:cNvPr>
              <p:cNvSpPr txBox="1"/>
              <p:nvPr/>
            </p:nvSpPr>
            <p:spPr>
              <a:xfrm>
                <a:off x="621451" y="2314794"/>
                <a:ext cx="16292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Oktober</a:t>
                </a:r>
                <a:r>
                  <a:rPr lang="en-US" sz="1400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 2022</a:t>
                </a:r>
                <a:endParaRPr lang="en-ID" sz="1400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82264D3-109F-15A8-9274-AFFCB1E01CE8}"/>
              </a:ext>
            </a:extLst>
          </p:cNvPr>
          <p:cNvSpPr txBox="1"/>
          <p:nvPr/>
        </p:nvSpPr>
        <p:spPr>
          <a:xfrm>
            <a:off x="6889917" y="1164688"/>
            <a:ext cx="4033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Meet Our Team</a:t>
            </a:r>
            <a:endParaRPr lang="en-ID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3" name="Picture 5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22E390DB-DF04-45D9-3545-0F23AC800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1" b="16641"/>
          <a:stretch/>
        </p:blipFill>
        <p:spPr>
          <a:xfrm>
            <a:off x="7119505" y="2370283"/>
            <a:ext cx="1349662" cy="1349662"/>
          </a:xfrm>
          <a:prstGeom prst="ellipse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19130C4-8FB2-0B08-AD4D-DF8D39B14228}"/>
              </a:ext>
            </a:extLst>
          </p:cNvPr>
          <p:cNvSpPr txBox="1"/>
          <p:nvPr/>
        </p:nvSpPr>
        <p:spPr>
          <a:xfrm>
            <a:off x="8757769" y="2845059"/>
            <a:ext cx="293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Yudhy</a:t>
            </a:r>
            <a:r>
              <a:rPr lang="en-US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Prayitno</a:t>
            </a:r>
            <a:endParaRPr lang="en-ID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31F1B3-23C0-D718-2F78-7D030E4DD0F6}"/>
              </a:ext>
            </a:extLst>
          </p:cNvPr>
          <p:cNvSpPr txBox="1"/>
          <p:nvPr/>
        </p:nvSpPr>
        <p:spPr>
          <a:xfrm>
            <a:off x="7127428" y="4731915"/>
            <a:ext cx="4720160" cy="11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Lorem ipsum dolor sit amet, consectetuer adipiscing elit. Maecenas porttitor congue massa. Fusce posuere, magna sed </a:t>
            </a:r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pulvinar ultricies. Nunc 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viverra imperdiet enim. Fusce est. Vivamus a </a:t>
            </a:r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tellus.</a:t>
            </a:r>
            <a:endParaRPr lang="en-US"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8CD3C8-2885-16D1-EB78-EE118D01F0E7}"/>
              </a:ext>
            </a:extLst>
          </p:cNvPr>
          <p:cNvSpPr txBox="1"/>
          <p:nvPr/>
        </p:nvSpPr>
        <p:spPr>
          <a:xfrm>
            <a:off x="7127428" y="4206913"/>
            <a:ext cx="472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chemeClr val="bg1"/>
                </a:solidFill>
                <a:latin typeface="Montserrat" panose="00000500000000000000" pitchFamily="2" charset="0"/>
              </a:rPr>
              <a:t>Chief Executive Officer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9A1F4E-09E6-F30D-8C29-F50EA9AF3015}"/>
              </a:ext>
            </a:extLst>
          </p:cNvPr>
          <p:cNvSpPr txBox="1"/>
          <p:nvPr/>
        </p:nvSpPr>
        <p:spPr>
          <a:xfrm>
            <a:off x="1061034" y="385780"/>
            <a:ext cx="277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TUTORING.CO</a:t>
            </a:r>
            <a:endParaRPr lang="en-ID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0C5FC-EBE6-3F8F-56DA-4431D98AAF2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38628" y="98149"/>
            <a:ext cx="1030313" cy="75597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1F8E93C-73AC-629E-48AD-11A04197A8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10871" r="68746" b="11612"/>
          <a:stretch/>
        </p:blipFill>
        <p:spPr>
          <a:xfrm>
            <a:off x="805032" y="958941"/>
            <a:ext cx="927818" cy="102998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B3E2E1B-30A7-A2B1-3506-E0D4B2475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6" t="10995" r="4169" b="12356"/>
          <a:stretch/>
        </p:blipFill>
        <p:spPr>
          <a:xfrm>
            <a:off x="837763" y="2660993"/>
            <a:ext cx="890439" cy="1018366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A9007D26-F531-511C-7341-1F5AC6628D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5" t="10620" r="36116" b="12356"/>
          <a:stretch/>
        </p:blipFill>
        <p:spPr>
          <a:xfrm>
            <a:off x="810610" y="4463069"/>
            <a:ext cx="932019" cy="10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9FAC33-32EA-5AC8-17FB-81629A9106E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41000">
                <a:schemeClr val="bg1">
                  <a:alpha val="6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1715E-21B4-A3DB-11B9-C8F4D1B9D211}"/>
              </a:ext>
            </a:extLst>
          </p:cNvPr>
          <p:cNvSpPr txBox="1"/>
          <p:nvPr/>
        </p:nvSpPr>
        <p:spPr>
          <a:xfrm>
            <a:off x="2242785" y="2105561"/>
            <a:ext cx="7706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chemeClr val="accent1"/>
                </a:solidFill>
                <a:latin typeface="Montserrat" panose="00000500000000000000" pitchFamily="2" charset="0"/>
              </a:rPr>
              <a:t>THANK YOU</a:t>
            </a:r>
            <a:endParaRPr lang="en-ID" sz="8000" b="1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15A09-C874-039F-A7B4-EBD296B3B7C6}"/>
              </a:ext>
            </a:extLst>
          </p:cNvPr>
          <p:cNvSpPr txBox="1"/>
          <p:nvPr/>
        </p:nvSpPr>
        <p:spPr>
          <a:xfrm>
            <a:off x="1733747" y="4189292"/>
            <a:ext cx="8724506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Montserrat" panose="00000500000000000000" pitchFamily="2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400">
                <a:latin typeface="Montserrat" panose="00000500000000000000" pitchFamily="2" charset="0"/>
              </a:rPr>
              <a:t>urna.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BC9AC8-1A50-1AD8-101F-5474F43F1360}"/>
              </a:ext>
            </a:extLst>
          </p:cNvPr>
          <p:cNvSpPr/>
          <p:nvPr/>
        </p:nvSpPr>
        <p:spPr>
          <a:xfrm>
            <a:off x="1374702" y="3599755"/>
            <a:ext cx="637742" cy="6377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CAA0BA-16CD-51F3-5D73-C32D49FC2715}"/>
              </a:ext>
            </a:extLst>
          </p:cNvPr>
          <p:cNvSpPr/>
          <p:nvPr/>
        </p:nvSpPr>
        <p:spPr>
          <a:xfrm>
            <a:off x="271857" y="4333032"/>
            <a:ext cx="1102845" cy="11028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0714D5-0DE3-1DAF-683B-827484772DCA}"/>
              </a:ext>
            </a:extLst>
          </p:cNvPr>
          <p:cNvSpPr/>
          <p:nvPr/>
        </p:nvSpPr>
        <p:spPr>
          <a:xfrm>
            <a:off x="597081" y="6314501"/>
            <a:ext cx="452396" cy="4523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6A66FA-4B48-231B-6417-541760F77132}"/>
              </a:ext>
            </a:extLst>
          </p:cNvPr>
          <p:cNvSpPr/>
          <p:nvPr/>
        </p:nvSpPr>
        <p:spPr>
          <a:xfrm>
            <a:off x="350323" y="3257380"/>
            <a:ext cx="295837" cy="2958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1432E2-ACDA-79B7-FD10-B37E89BBF117}"/>
              </a:ext>
            </a:extLst>
          </p:cNvPr>
          <p:cNvSpPr/>
          <p:nvPr/>
        </p:nvSpPr>
        <p:spPr>
          <a:xfrm>
            <a:off x="10837499" y="1155378"/>
            <a:ext cx="1199826" cy="11998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883B8E-E990-D861-0B2A-58CF1E50411B}"/>
              </a:ext>
            </a:extLst>
          </p:cNvPr>
          <p:cNvSpPr/>
          <p:nvPr/>
        </p:nvSpPr>
        <p:spPr>
          <a:xfrm>
            <a:off x="8794875" y="1422471"/>
            <a:ext cx="759397" cy="7593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7B1CD6-D3F3-B7D1-6A0C-DF35E5460BDD}"/>
              </a:ext>
            </a:extLst>
          </p:cNvPr>
          <p:cNvSpPr/>
          <p:nvPr/>
        </p:nvSpPr>
        <p:spPr>
          <a:xfrm>
            <a:off x="10689580" y="281852"/>
            <a:ext cx="295837" cy="29583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D483F2-493D-E333-77EE-3F78810EA53C}"/>
              </a:ext>
            </a:extLst>
          </p:cNvPr>
          <p:cNvSpPr/>
          <p:nvPr/>
        </p:nvSpPr>
        <p:spPr>
          <a:xfrm>
            <a:off x="10165219" y="1975505"/>
            <a:ext cx="209783" cy="2097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693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B6898E56-AF2C-3D93-A3EC-8CA7EA6CE592}"/>
              </a:ext>
            </a:extLst>
          </p:cNvPr>
          <p:cNvSpPr/>
          <p:nvPr/>
        </p:nvSpPr>
        <p:spPr>
          <a:xfrm>
            <a:off x="7605643" y="-580895"/>
            <a:ext cx="899674" cy="899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9F913C-A906-87B0-32C7-86FF3E68AE7E}"/>
              </a:ext>
            </a:extLst>
          </p:cNvPr>
          <p:cNvSpPr/>
          <p:nvPr/>
        </p:nvSpPr>
        <p:spPr>
          <a:xfrm>
            <a:off x="5527344" y="-13648"/>
            <a:ext cx="6664657" cy="6871648"/>
          </a:xfrm>
          <a:custGeom>
            <a:avLst/>
            <a:gdLst>
              <a:gd name="connsiteX0" fmla="*/ 0 w 6664657"/>
              <a:gd name="connsiteY0" fmla="*/ 0 h 6858000"/>
              <a:gd name="connsiteX1" fmla="*/ 6664657 w 6664657"/>
              <a:gd name="connsiteY1" fmla="*/ 0 h 6858000"/>
              <a:gd name="connsiteX2" fmla="*/ 6664657 w 6664657"/>
              <a:gd name="connsiteY2" fmla="*/ 6858000 h 6858000"/>
              <a:gd name="connsiteX3" fmla="*/ 0 w 6664657"/>
              <a:gd name="connsiteY3" fmla="*/ 6858000 h 6858000"/>
              <a:gd name="connsiteX4" fmla="*/ 0 w 6664657"/>
              <a:gd name="connsiteY4" fmla="*/ 0 h 6858000"/>
              <a:gd name="connsiteX0" fmla="*/ 0 w 6664657"/>
              <a:gd name="connsiteY0" fmla="*/ 13648 h 6871648"/>
              <a:gd name="connsiteX1" fmla="*/ 2579427 w 6664657"/>
              <a:gd name="connsiteY1" fmla="*/ 0 h 6871648"/>
              <a:gd name="connsiteX2" fmla="*/ 6664657 w 6664657"/>
              <a:gd name="connsiteY2" fmla="*/ 13648 h 6871648"/>
              <a:gd name="connsiteX3" fmla="*/ 6664657 w 6664657"/>
              <a:gd name="connsiteY3" fmla="*/ 6871648 h 6871648"/>
              <a:gd name="connsiteX4" fmla="*/ 0 w 6664657"/>
              <a:gd name="connsiteY4" fmla="*/ 6871648 h 6871648"/>
              <a:gd name="connsiteX5" fmla="*/ 0 w 6664657"/>
              <a:gd name="connsiteY5" fmla="*/ 13648 h 6871648"/>
              <a:gd name="connsiteX0" fmla="*/ 0 w 6664657"/>
              <a:gd name="connsiteY0" fmla="*/ 6871648 h 6871648"/>
              <a:gd name="connsiteX1" fmla="*/ 2579427 w 6664657"/>
              <a:gd name="connsiteY1" fmla="*/ 0 h 6871648"/>
              <a:gd name="connsiteX2" fmla="*/ 6664657 w 6664657"/>
              <a:gd name="connsiteY2" fmla="*/ 13648 h 6871648"/>
              <a:gd name="connsiteX3" fmla="*/ 6664657 w 6664657"/>
              <a:gd name="connsiteY3" fmla="*/ 6871648 h 6871648"/>
              <a:gd name="connsiteX4" fmla="*/ 0 w 6664657"/>
              <a:gd name="connsiteY4" fmla="*/ 6871648 h 6871648"/>
              <a:gd name="connsiteX0" fmla="*/ 0 w 6664657"/>
              <a:gd name="connsiteY0" fmla="*/ 6871648 h 6871648"/>
              <a:gd name="connsiteX1" fmla="*/ 1897039 w 6664657"/>
              <a:gd name="connsiteY1" fmla="*/ 1856096 h 6871648"/>
              <a:gd name="connsiteX2" fmla="*/ 2579427 w 6664657"/>
              <a:gd name="connsiteY2" fmla="*/ 0 h 6871648"/>
              <a:gd name="connsiteX3" fmla="*/ 6664657 w 6664657"/>
              <a:gd name="connsiteY3" fmla="*/ 13648 h 6871648"/>
              <a:gd name="connsiteX4" fmla="*/ 6664657 w 6664657"/>
              <a:gd name="connsiteY4" fmla="*/ 6871648 h 6871648"/>
              <a:gd name="connsiteX5" fmla="*/ 0 w 6664657"/>
              <a:gd name="connsiteY5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2579427 w 6664657"/>
              <a:gd name="connsiteY2" fmla="*/ 0 h 6871648"/>
              <a:gd name="connsiteX3" fmla="*/ 6664657 w 6664657"/>
              <a:gd name="connsiteY3" fmla="*/ 13648 h 6871648"/>
              <a:gd name="connsiteX4" fmla="*/ 6664657 w 6664657"/>
              <a:gd name="connsiteY4" fmla="*/ 6871648 h 6871648"/>
              <a:gd name="connsiteX5" fmla="*/ 0 w 6664657"/>
              <a:gd name="connsiteY5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3562066 w 6664657"/>
              <a:gd name="connsiteY2" fmla="*/ 1514902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5186150 w 6664657"/>
              <a:gd name="connsiteY2" fmla="*/ 1542197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6196085 w 6664657"/>
              <a:gd name="connsiteY2" fmla="*/ 2647665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4503761 w 6664657"/>
              <a:gd name="connsiteY1" fmla="*/ 2988860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3370997 w 6664657"/>
              <a:gd name="connsiteY1" fmla="*/ 3357349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3370997 w 6664657"/>
              <a:gd name="connsiteY1" fmla="*/ 3357349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3370997 w 6664657"/>
              <a:gd name="connsiteY1" fmla="*/ 3357349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3248167 w 6664657"/>
              <a:gd name="connsiteY1" fmla="*/ 3370996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0 w 6664657"/>
              <a:gd name="connsiteY0" fmla="*/ 6871648 h 6871648"/>
              <a:gd name="connsiteX1" fmla="*/ 3248167 w 6664657"/>
              <a:gd name="connsiteY1" fmla="*/ 3370996 h 6871648"/>
              <a:gd name="connsiteX2" fmla="*/ 5691117 w 6664657"/>
              <a:gd name="connsiteY2" fmla="*/ 2988859 h 6871648"/>
              <a:gd name="connsiteX3" fmla="*/ 2579427 w 6664657"/>
              <a:gd name="connsiteY3" fmla="*/ 0 h 6871648"/>
              <a:gd name="connsiteX4" fmla="*/ 6664657 w 6664657"/>
              <a:gd name="connsiteY4" fmla="*/ 13648 h 6871648"/>
              <a:gd name="connsiteX5" fmla="*/ 6664657 w 6664657"/>
              <a:gd name="connsiteY5" fmla="*/ 6871648 h 6871648"/>
              <a:gd name="connsiteX6" fmla="*/ 0 w 6664657"/>
              <a:gd name="connsiteY6" fmla="*/ 6871648 h 6871648"/>
              <a:gd name="connsiteX0" fmla="*/ 219239 w 6883896"/>
              <a:gd name="connsiteY0" fmla="*/ 6871648 h 6871648"/>
              <a:gd name="connsiteX1" fmla="*/ 1775084 w 6883896"/>
              <a:gd name="connsiteY1" fmla="*/ 5691117 h 6871648"/>
              <a:gd name="connsiteX2" fmla="*/ 3467406 w 6883896"/>
              <a:gd name="connsiteY2" fmla="*/ 3370996 h 6871648"/>
              <a:gd name="connsiteX3" fmla="*/ 5910356 w 6883896"/>
              <a:gd name="connsiteY3" fmla="*/ 2988859 h 6871648"/>
              <a:gd name="connsiteX4" fmla="*/ 2798666 w 6883896"/>
              <a:gd name="connsiteY4" fmla="*/ 0 h 6871648"/>
              <a:gd name="connsiteX5" fmla="*/ 6883896 w 6883896"/>
              <a:gd name="connsiteY5" fmla="*/ 13648 h 6871648"/>
              <a:gd name="connsiteX6" fmla="*/ 6883896 w 6883896"/>
              <a:gd name="connsiteY6" fmla="*/ 6871648 h 6871648"/>
              <a:gd name="connsiteX7" fmla="*/ 219239 w 6883896"/>
              <a:gd name="connsiteY7" fmla="*/ 6871648 h 6871648"/>
              <a:gd name="connsiteX0" fmla="*/ 196923 w 6861580"/>
              <a:gd name="connsiteY0" fmla="*/ 6871648 h 6871648"/>
              <a:gd name="connsiteX1" fmla="*/ 2039371 w 6861580"/>
              <a:gd name="connsiteY1" fmla="*/ 5732061 h 6871648"/>
              <a:gd name="connsiteX2" fmla="*/ 3445090 w 6861580"/>
              <a:gd name="connsiteY2" fmla="*/ 3370996 h 6871648"/>
              <a:gd name="connsiteX3" fmla="*/ 5888040 w 6861580"/>
              <a:gd name="connsiteY3" fmla="*/ 2988859 h 6871648"/>
              <a:gd name="connsiteX4" fmla="*/ 2776350 w 6861580"/>
              <a:gd name="connsiteY4" fmla="*/ 0 h 6871648"/>
              <a:gd name="connsiteX5" fmla="*/ 6861580 w 6861580"/>
              <a:gd name="connsiteY5" fmla="*/ 13648 h 6871648"/>
              <a:gd name="connsiteX6" fmla="*/ 6861580 w 6861580"/>
              <a:gd name="connsiteY6" fmla="*/ 6871648 h 6871648"/>
              <a:gd name="connsiteX7" fmla="*/ 196923 w 6861580"/>
              <a:gd name="connsiteY7" fmla="*/ 6871648 h 6871648"/>
              <a:gd name="connsiteX0" fmla="*/ 188294 w 6852951"/>
              <a:gd name="connsiteY0" fmla="*/ 6871648 h 6871648"/>
              <a:gd name="connsiteX1" fmla="*/ 2030742 w 6852951"/>
              <a:gd name="connsiteY1" fmla="*/ 5732061 h 6871648"/>
              <a:gd name="connsiteX2" fmla="*/ 3436461 w 6852951"/>
              <a:gd name="connsiteY2" fmla="*/ 3370996 h 6871648"/>
              <a:gd name="connsiteX3" fmla="*/ 5879411 w 6852951"/>
              <a:gd name="connsiteY3" fmla="*/ 2988859 h 6871648"/>
              <a:gd name="connsiteX4" fmla="*/ 2767721 w 6852951"/>
              <a:gd name="connsiteY4" fmla="*/ 0 h 6871648"/>
              <a:gd name="connsiteX5" fmla="*/ 6852951 w 6852951"/>
              <a:gd name="connsiteY5" fmla="*/ 13648 h 6871648"/>
              <a:gd name="connsiteX6" fmla="*/ 6852951 w 6852951"/>
              <a:gd name="connsiteY6" fmla="*/ 6871648 h 6871648"/>
              <a:gd name="connsiteX7" fmla="*/ 188294 w 6852951"/>
              <a:gd name="connsiteY7" fmla="*/ 6871648 h 6871648"/>
              <a:gd name="connsiteX0" fmla="*/ 317954 w 6982611"/>
              <a:gd name="connsiteY0" fmla="*/ 6871648 h 6871648"/>
              <a:gd name="connsiteX1" fmla="*/ 1177763 w 6982611"/>
              <a:gd name="connsiteY1" fmla="*/ 6182436 h 6871648"/>
              <a:gd name="connsiteX2" fmla="*/ 2160402 w 6982611"/>
              <a:gd name="connsiteY2" fmla="*/ 5732061 h 6871648"/>
              <a:gd name="connsiteX3" fmla="*/ 3566121 w 6982611"/>
              <a:gd name="connsiteY3" fmla="*/ 3370996 h 6871648"/>
              <a:gd name="connsiteX4" fmla="*/ 6009071 w 6982611"/>
              <a:gd name="connsiteY4" fmla="*/ 2988859 h 6871648"/>
              <a:gd name="connsiteX5" fmla="*/ 2897381 w 6982611"/>
              <a:gd name="connsiteY5" fmla="*/ 0 h 6871648"/>
              <a:gd name="connsiteX6" fmla="*/ 6982611 w 6982611"/>
              <a:gd name="connsiteY6" fmla="*/ 13648 h 6871648"/>
              <a:gd name="connsiteX7" fmla="*/ 6982611 w 6982611"/>
              <a:gd name="connsiteY7" fmla="*/ 6871648 h 6871648"/>
              <a:gd name="connsiteX8" fmla="*/ 317954 w 6982611"/>
              <a:gd name="connsiteY8" fmla="*/ 6871648 h 6871648"/>
              <a:gd name="connsiteX0" fmla="*/ 273249 w 6937906"/>
              <a:gd name="connsiteY0" fmla="*/ 6871648 h 6871648"/>
              <a:gd name="connsiteX1" fmla="*/ 1501548 w 6937906"/>
              <a:gd name="connsiteY1" fmla="*/ 6537278 h 6871648"/>
              <a:gd name="connsiteX2" fmla="*/ 2115697 w 6937906"/>
              <a:gd name="connsiteY2" fmla="*/ 5732061 h 6871648"/>
              <a:gd name="connsiteX3" fmla="*/ 3521416 w 6937906"/>
              <a:gd name="connsiteY3" fmla="*/ 3370996 h 6871648"/>
              <a:gd name="connsiteX4" fmla="*/ 5964366 w 6937906"/>
              <a:gd name="connsiteY4" fmla="*/ 2988859 h 6871648"/>
              <a:gd name="connsiteX5" fmla="*/ 2852676 w 6937906"/>
              <a:gd name="connsiteY5" fmla="*/ 0 h 6871648"/>
              <a:gd name="connsiteX6" fmla="*/ 6937906 w 6937906"/>
              <a:gd name="connsiteY6" fmla="*/ 13648 h 6871648"/>
              <a:gd name="connsiteX7" fmla="*/ 6937906 w 6937906"/>
              <a:gd name="connsiteY7" fmla="*/ 6871648 h 6871648"/>
              <a:gd name="connsiteX8" fmla="*/ 273249 w 6937906"/>
              <a:gd name="connsiteY8" fmla="*/ 6871648 h 6871648"/>
              <a:gd name="connsiteX0" fmla="*/ 273249 w 6937906"/>
              <a:gd name="connsiteY0" fmla="*/ 6871648 h 6871648"/>
              <a:gd name="connsiteX1" fmla="*/ 1501548 w 6937906"/>
              <a:gd name="connsiteY1" fmla="*/ 6537278 h 6871648"/>
              <a:gd name="connsiteX2" fmla="*/ 2115697 w 6937906"/>
              <a:gd name="connsiteY2" fmla="*/ 5732061 h 6871648"/>
              <a:gd name="connsiteX3" fmla="*/ 3521416 w 6937906"/>
              <a:gd name="connsiteY3" fmla="*/ 3370996 h 6871648"/>
              <a:gd name="connsiteX4" fmla="*/ 5964366 w 6937906"/>
              <a:gd name="connsiteY4" fmla="*/ 2988859 h 6871648"/>
              <a:gd name="connsiteX5" fmla="*/ 2852676 w 6937906"/>
              <a:gd name="connsiteY5" fmla="*/ 0 h 6871648"/>
              <a:gd name="connsiteX6" fmla="*/ 6937906 w 6937906"/>
              <a:gd name="connsiteY6" fmla="*/ 13648 h 6871648"/>
              <a:gd name="connsiteX7" fmla="*/ 6937906 w 6937906"/>
              <a:gd name="connsiteY7" fmla="*/ 6871648 h 6871648"/>
              <a:gd name="connsiteX8" fmla="*/ 273249 w 6937906"/>
              <a:gd name="connsiteY8" fmla="*/ 6871648 h 6871648"/>
              <a:gd name="connsiteX0" fmla="*/ 258383 w 6923040"/>
              <a:gd name="connsiteY0" fmla="*/ 6871648 h 6871648"/>
              <a:gd name="connsiteX1" fmla="*/ 1636807 w 6923040"/>
              <a:gd name="connsiteY1" fmla="*/ 6414449 h 6871648"/>
              <a:gd name="connsiteX2" fmla="*/ 2100831 w 6923040"/>
              <a:gd name="connsiteY2" fmla="*/ 5732061 h 6871648"/>
              <a:gd name="connsiteX3" fmla="*/ 3506550 w 6923040"/>
              <a:gd name="connsiteY3" fmla="*/ 3370996 h 6871648"/>
              <a:gd name="connsiteX4" fmla="*/ 5949500 w 6923040"/>
              <a:gd name="connsiteY4" fmla="*/ 2988859 h 6871648"/>
              <a:gd name="connsiteX5" fmla="*/ 2837810 w 6923040"/>
              <a:gd name="connsiteY5" fmla="*/ 0 h 6871648"/>
              <a:gd name="connsiteX6" fmla="*/ 6923040 w 6923040"/>
              <a:gd name="connsiteY6" fmla="*/ 13648 h 6871648"/>
              <a:gd name="connsiteX7" fmla="*/ 6923040 w 6923040"/>
              <a:gd name="connsiteY7" fmla="*/ 6871648 h 6871648"/>
              <a:gd name="connsiteX8" fmla="*/ 258383 w 6923040"/>
              <a:gd name="connsiteY8" fmla="*/ 6871648 h 6871648"/>
              <a:gd name="connsiteX0" fmla="*/ 258383 w 6923040"/>
              <a:gd name="connsiteY0" fmla="*/ 6871648 h 6871648"/>
              <a:gd name="connsiteX1" fmla="*/ 1636807 w 6923040"/>
              <a:gd name="connsiteY1" fmla="*/ 6414449 h 6871648"/>
              <a:gd name="connsiteX2" fmla="*/ 2100831 w 6923040"/>
              <a:gd name="connsiteY2" fmla="*/ 5732061 h 6871648"/>
              <a:gd name="connsiteX3" fmla="*/ 3506550 w 6923040"/>
              <a:gd name="connsiteY3" fmla="*/ 3370996 h 6871648"/>
              <a:gd name="connsiteX4" fmla="*/ 5949500 w 6923040"/>
              <a:gd name="connsiteY4" fmla="*/ 2988859 h 6871648"/>
              <a:gd name="connsiteX5" fmla="*/ 2837810 w 6923040"/>
              <a:gd name="connsiteY5" fmla="*/ 0 h 6871648"/>
              <a:gd name="connsiteX6" fmla="*/ 6923040 w 6923040"/>
              <a:gd name="connsiteY6" fmla="*/ 13648 h 6871648"/>
              <a:gd name="connsiteX7" fmla="*/ 6923040 w 6923040"/>
              <a:gd name="connsiteY7" fmla="*/ 6871648 h 6871648"/>
              <a:gd name="connsiteX8" fmla="*/ 258383 w 6923040"/>
              <a:gd name="connsiteY8" fmla="*/ 6871648 h 6871648"/>
              <a:gd name="connsiteX0" fmla="*/ 258383 w 6923040"/>
              <a:gd name="connsiteY0" fmla="*/ 6871648 h 6871648"/>
              <a:gd name="connsiteX1" fmla="*/ 1636807 w 6923040"/>
              <a:gd name="connsiteY1" fmla="*/ 6430876 h 6871648"/>
              <a:gd name="connsiteX2" fmla="*/ 2100831 w 6923040"/>
              <a:gd name="connsiteY2" fmla="*/ 5732061 h 6871648"/>
              <a:gd name="connsiteX3" fmla="*/ 3506550 w 6923040"/>
              <a:gd name="connsiteY3" fmla="*/ 3370996 h 6871648"/>
              <a:gd name="connsiteX4" fmla="*/ 5949500 w 6923040"/>
              <a:gd name="connsiteY4" fmla="*/ 2988859 h 6871648"/>
              <a:gd name="connsiteX5" fmla="*/ 2837810 w 6923040"/>
              <a:gd name="connsiteY5" fmla="*/ 0 h 6871648"/>
              <a:gd name="connsiteX6" fmla="*/ 6923040 w 6923040"/>
              <a:gd name="connsiteY6" fmla="*/ 13648 h 6871648"/>
              <a:gd name="connsiteX7" fmla="*/ 6923040 w 6923040"/>
              <a:gd name="connsiteY7" fmla="*/ 6871648 h 6871648"/>
              <a:gd name="connsiteX8" fmla="*/ 258383 w 6923040"/>
              <a:gd name="connsiteY8" fmla="*/ 6871648 h 6871648"/>
              <a:gd name="connsiteX0" fmla="*/ 222943 w 6887600"/>
              <a:gd name="connsiteY0" fmla="*/ 6871648 h 6871648"/>
              <a:gd name="connsiteX1" fmla="*/ 1601367 w 6887600"/>
              <a:gd name="connsiteY1" fmla="*/ 6430876 h 6871648"/>
              <a:gd name="connsiteX2" fmla="*/ 2065391 w 6887600"/>
              <a:gd name="connsiteY2" fmla="*/ 5732061 h 6871648"/>
              <a:gd name="connsiteX3" fmla="*/ 3471110 w 6887600"/>
              <a:gd name="connsiteY3" fmla="*/ 3370996 h 6871648"/>
              <a:gd name="connsiteX4" fmla="*/ 5914060 w 6887600"/>
              <a:gd name="connsiteY4" fmla="*/ 2988859 h 6871648"/>
              <a:gd name="connsiteX5" fmla="*/ 2802370 w 6887600"/>
              <a:gd name="connsiteY5" fmla="*/ 0 h 6871648"/>
              <a:gd name="connsiteX6" fmla="*/ 6887600 w 6887600"/>
              <a:gd name="connsiteY6" fmla="*/ 13648 h 6871648"/>
              <a:gd name="connsiteX7" fmla="*/ 6887600 w 6887600"/>
              <a:gd name="connsiteY7" fmla="*/ 6871648 h 6871648"/>
              <a:gd name="connsiteX8" fmla="*/ 222943 w 6887600"/>
              <a:gd name="connsiteY8" fmla="*/ 6871648 h 6871648"/>
              <a:gd name="connsiteX0" fmla="*/ 228915 w 6893572"/>
              <a:gd name="connsiteY0" fmla="*/ 6871648 h 6871648"/>
              <a:gd name="connsiteX1" fmla="*/ 1525207 w 6893572"/>
              <a:gd name="connsiteY1" fmla="*/ 6392548 h 6871648"/>
              <a:gd name="connsiteX2" fmla="*/ 2071363 w 6893572"/>
              <a:gd name="connsiteY2" fmla="*/ 5732061 h 6871648"/>
              <a:gd name="connsiteX3" fmla="*/ 3477082 w 6893572"/>
              <a:gd name="connsiteY3" fmla="*/ 3370996 h 6871648"/>
              <a:gd name="connsiteX4" fmla="*/ 5920032 w 6893572"/>
              <a:gd name="connsiteY4" fmla="*/ 2988859 h 6871648"/>
              <a:gd name="connsiteX5" fmla="*/ 2808342 w 6893572"/>
              <a:gd name="connsiteY5" fmla="*/ 0 h 6871648"/>
              <a:gd name="connsiteX6" fmla="*/ 6893572 w 6893572"/>
              <a:gd name="connsiteY6" fmla="*/ 13648 h 6871648"/>
              <a:gd name="connsiteX7" fmla="*/ 6893572 w 6893572"/>
              <a:gd name="connsiteY7" fmla="*/ 6871648 h 6871648"/>
              <a:gd name="connsiteX8" fmla="*/ 228915 w 6893572"/>
              <a:gd name="connsiteY8" fmla="*/ 6871648 h 6871648"/>
              <a:gd name="connsiteX0" fmla="*/ 228915 w 6893572"/>
              <a:gd name="connsiteY0" fmla="*/ 6871648 h 6871648"/>
              <a:gd name="connsiteX1" fmla="*/ 1525207 w 6893572"/>
              <a:gd name="connsiteY1" fmla="*/ 6392548 h 6871648"/>
              <a:gd name="connsiteX2" fmla="*/ 2071363 w 6893572"/>
              <a:gd name="connsiteY2" fmla="*/ 5732061 h 6871648"/>
              <a:gd name="connsiteX3" fmla="*/ 3477082 w 6893572"/>
              <a:gd name="connsiteY3" fmla="*/ 3370996 h 6871648"/>
              <a:gd name="connsiteX4" fmla="*/ 5920032 w 6893572"/>
              <a:gd name="connsiteY4" fmla="*/ 2988859 h 6871648"/>
              <a:gd name="connsiteX5" fmla="*/ 2808342 w 6893572"/>
              <a:gd name="connsiteY5" fmla="*/ 0 h 6871648"/>
              <a:gd name="connsiteX6" fmla="*/ 6893572 w 6893572"/>
              <a:gd name="connsiteY6" fmla="*/ 13648 h 6871648"/>
              <a:gd name="connsiteX7" fmla="*/ 6893572 w 6893572"/>
              <a:gd name="connsiteY7" fmla="*/ 6871648 h 6871648"/>
              <a:gd name="connsiteX8" fmla="*/ 228915 w 6893572"/>
              <a:gd name="connsiteY8" fmla="*/ 6871648 h 6871648"/>
              <a:gd name="connsiteX0" fmla="*/ 228101 w 6892758"/>
              <a:gd name="connsiteY0" fmla="*/ 6871648 h 6871648"/>
              <a:gd name="connsiteX1" fmla="*/ 1535344 w 6892758"/>
              <a:gd name="connsiteY1" fmla="*/ 6414450 h 6871648"/>
              <a:gd name="connsiteX2" fmla="*/ 2070549 w 6892758"/>
              <a:gd name="connsiteY2" fmla="*/ 5732061 h 6871648"/>
              <a:gd name="connsiteX3" fmla="*/ 3476268 w 6892758"/>
              <a:gd name="connsiteY3" fmla="*/ 3370996 h 6871648"/>
              <a:gd name="connsiteX4" fmla="*/ 5919218 w 6892758"/>
              <a:gd name="connsiteY4" fmla="*/ 2988859 h 6871648"/>
              <a:gd name="connsiteX5" fmla="*/ 2807528 w 6892758"/>
              <a:gd name="connsiteY5" fmla="*/ 0 h 6871648"/>
              <a:gd name="connsiteX6" fmla="*/ 6892758 w 6892758"/>
              <a:gd name="connsiteY6" fmla="*/ 13648 h 6871648"/>
              <a:gd name="connsiteX7" fmla="*/ 6892758 w 6892758"/>
              <a:gd name="connsiteY7" fmla="*/ 6871648 h 6871648"/>
              <a:gd name="connsiteX8" fmla="*/ 228101 w 6892758"/>
              <a:gd name="connsiteY8" fmla="*/ 6871648 h 6871648"/>
              <a:gd name="connsiteX0" fmla="*/ 0 w 6664657"/>
              <a:gd name="connsiteY0" fmla="*/ 6871648 h 6871648"/>
              <a:gd name="connsiteX1" fmla="*/ 1307243 w 6664657"/>
              <a:gd name="connsiteY1" fmla="*/ 6414450 h 6871648"/>
              <a:gd name="connsiteX2" fmla="*/ 1842448 w 6664657"/>
              <a:gd name="connsiteY2" fmla="*/ 5732061 h 6871648"/>
              <a:gd name="connsiteX3" fmla="*/ 3248167 w 6664657"/>
              <a:gd name="connsiteY3" fmla="*/ 3370996 h 6871648"/>
              <a:gd name="connsiteX4" fmla="*/ 5691117 w 6664657"/>
              <a:gd name="connsiteY4" fmla="*/ 2988859 h 6871648"/>
              <a:gd name="connsiteX5" fmla="*/ 2579427 w 6664657"/>
              <a:gd name="connsiteY5" fmla="*/ 0 h 6871648"/>
              <a:gd name="connsiteX6" fmla="*/ 6664657 w 6664657"/>
              <a:gd name="connsiteY6" fmla="*/ 13648 h 6871648"/>
              <a:gd name="connsiteX7" fmla="*/ 6664657 w 6664657"/>
              <a:gd name="connsiteY7" fmla="*/ 6871648 h 6871648"/>
              <a:gd name="connsiteX8" fmla="*/ 0 w 6664657"/>
              <a:gd name="connsiteY8" fmla="*/ 6871648 h 6871648"/>
              <a:gd name="connsiteX0" fmla="*/ 0 w 6664657"/>
              <a:gd name="connsiteY0" fmla="*/ 6871648 h 6871648"/>
              <a:gd name="connsiteX1" fmla="*/ 1307243 w 6664657"/>
              <a:gd name="connsiteY1" fmla="*/ 6414450 h 6871648"/>
              <a:gd name="connsiteX2" fmla="*/ 1842448 w 6664657"/>
              <a:gd name="connsiteY2" fmla="*/ 5732061 h 6871648"/>
              <a:gd name="connsiteX3" fmla="*/ 3248167 w 6664657"/>
              <a:gd name="connsiteY3" fmla="*/ 3370996 h 6871648"/>
              <a:gd name="connsiteX4" fmla="*/ 5691117 w 6664657"/>
              <a:gd name="connsiteY4" fmla="*/ 2988859 h 6871648"/>
              <a:gd name="connsiteX5" fmla="*/ 2579427 w 6664657"/>
              <a:gd name="connsiteY5" fmla="*/ 0 h 6871648"/>
              <a:gd name="connsiteX6" fmla="*/ 6664657 w 6664657"/>
              <a:gd name="connsiteY6" fmla="*/ 13648 h 6871648"/>
              <a:gd name="connsiteX7" fmla="*/ 6664657 w 6664657"/>
              <a:gd name="connsiteY7" fmla="*/ 6871648 h 6871648"/>
              <a:gd name="connsiteX8" fmla="*/ 0 w 6664657"/>
              <a:gd name="connsiteY8" fmla="*/ 6871648 h 6871648"/>
              <a:gd name="connsiteX0" fmla="*/ 0 w 6664657"/>
              <a:gd name="connsiteY0" fmla="*/ 6871648 h 6871648"/>
              <a:gd name="connsiteX1" fmla="*/ 1307243 w 6664657"/>
              <a:gd name="connsiteY1" fmla="*/ 6414450 h 6871648"/>
              <a:gd name="connsiteX2" fmla="*/ 1842448 w 6664657"/>
              <a:gd name="connsiteY2" fmla="*/ 5732061 h 6871648"/>
              <a:gd name="connsiteX3" fmla="*/ 3248167 w 6664657"/>
              <a:gd name="connsiteY3" fmla="*/ 3370996 h 6871648"/>
              <a:gd name="connsiteX4" fmla="*/ 5691117 w 6664657"/>
              <a:gd name="connsiteY4" fmla="*/ 2988859 h 6871648"/>
              <a:gd name="connsiteX5" fmla="*/ 2579427 w 6664657"/>
              <a:gd name="connsiteY5" fmla="*/ 0 h 6871648"/>
              <a:gd name="connsiteX6" fmla="*/ 6664657 w 6664657"/>
              <a:gd name="connsiteY6" fmla="*/ 13648 h 6871648"/>
              <a:gd name="connsiteX7" fmla="*/ 6664657 w 6664657"/>
              <a:gd name="connsiteY7" fmla="*/ 6871648 h 6871648"/>
              <a:gd name="connsiteX8" fmla="*/ 0 w 6664657"/>
              <a:gd name="connsiteY8" fmla="*/ 6871648 h 6871648"/>
              <a:gd name="connsiteX0" fmla="*/ 0 w 6664657"/>
              <a:gd name="connsiteY0" fmla="*/ 6871648 h 6871648"/>
              <a:gd name="connsiteX1" fmla="*/ 1307243 w 6664657"/>
              <a:gd name="connsiteY1" fmla="*/ 6414450 h 6871648"/>
              <a:gd name="connsiteX2" fmla="*/ 1842448 w 6664657"/>
              <a:gd name="connsiteY2" fmla="*/ 5732061 h 6871648"/>
              <a:gd name="connsiteX3" fmla="*/ 3248167 w 6664657"/>
              <a:gd name="connsiteY3" fmla="*/ 3370996 h 6871648"/>
              <a:gd name="connsiteX4" fmla="*/ 5691117 w 6664657"/>
              <a:gd name="connsiteY4" fmla="*/ 2988859 h 6871648"/>
              <a:gd name="connsiteX5" fmla="*/ 2579427 w 6664657"/>
              <a:gd name="connsiteY5" fmla="*/ 0 h 6871648"/>
              <a:gd name="connsiteX6" fmla="*/ 6664657 w 6664657"/>
              <a:gd name="connsiteY6" fmla="*/ 13648 h 6871648"/>
              <a:gd name="connsiteX7" fmla="*/ 6664657 w 6664657"/>
              <a:gd name="connsiteY7" fmla="*/ 6871648 h 6871648"/>
              <a:gd name="connsiteX8" fmla="*/ 0 w 6664657"/>
              <a:gd name="connsiteY8" fmla="*/ 6871648 h 6871648"/>
              <a:gd name="connsiteX0" fmla="*/ 0 w 6664657"/>
              <a:gd name="connsiteY0" fmla="*/ 6871648 h 6871648"/>
              <a:gd name="connsiteX1" fmla="*/ 1307243 w 6664657"/>
              <a:gd name="connsiteY1" fmla="*/ 6414450 h 6871648"/>
              <a:gd name="connsiteX2" fmla="*/ 1842448 w 6664657"/>
              <a:gd name="connsiteY2" fmla="*/ 5732061 h 6871648"/>
              <a:gd name="connsiteX3" fmla="*/ 3248167 w 6664657"/>
              <a:gd name="connsiteY3" fmla="*/ 3370996 h 6871648"/>
              <a:gd name="connsiteX4" fmla="*/ 5691117 w 6664657"/>
              <a:gd name="connsiteY4" fmla="*/ 2988859 h 6871648"/>
              <a:gd name="connsiteX5" fmla="*/ 2579427 w 6664657"/>
              <a:gd name="connsiteY5" fmla="*/ 0 h 6871648"/>
              <a:gd name="connsiteX6" fmla="*/ 6664657 w 6664657"/>
              <a:gd name="connsiteY6" fmla="*/ 13648 h 6871648"/>
              <a:gd name="connsiteX7" fmla="*/ 6664657 w 6664657"/>
              <a:gd name="connsiteY7" fmla="*/ 6871648 h 6871648"/>
              <a:gd name="connsiteX8" fmla="*/ 0 w 6664657"/>
              <a:gd name="connsiteY8" fmla="*/ 6871648 h 6871648"/>
              <a:gd name="connsiteX0" fmla="*/ 0 w 6664657"/>
              <a:gd name="connsiteY0" fmla="*/ 6871648 h 6871648"/>
              <a:gd name="connsiteX1" fmla="*/ 1307243 w 6664657"/>
              <a:gd name="connsiteY1" fmla="*/ 6414450 h 6871648"/>
              <a:gd name="connsiteX2" fmla="*/ 1842448 w 6664657"/>
              <a:gd name="connsiteY2" fmla="*/ 5732061 h 6871648"/>
              <a:gd name="connsiteX3" fmla="*/ 3248167 w 6664657"/>
              <a:gd name="connsiteY3" fmla="*/ 3370996 h 6871648"/>
              <a:gd name="connsiteX4" fmla="*/ 5691117 w 6664657"/>
              <a:gd name="connsiteY4" fmla="*/ 2988859 h 6871648"/>
              <a:gd name="connsiteX5" fmla="*/ 2579427 w 6664657"/>
              <a:gd name="connsiteY5" fmla="*/ 0 h 6871648"/>
              <a:gd name="connsiteX6" fmla="*/ 6664657 w 6664657"/>
              <a:gd name="connsiteY6" fmla="*/ 13648 h 6871648"/>
              <a:gd name="connsiteX7" fmla="*/ 6664657 w 6664657"/>
              <a:gd name="connsiteY7" fmla="*/ 6871648 h 6871648"/>
              <a:gd name="connsiteX8" fmla="*/ 0 w 6664657"/>
              <a:gd name="connsiteY8" fmla="*/ 6871648 h 6871648"/>
              <a:gd name="connsiteX0" fmla="*/ 0 w 6664657"/>
              <a:gd name="connsiteY0" fmla="*/ 6871648 h 6871648"/>
              <a:gd name="connsiteX1" fmla="*/ 1307243 w 6664657"/>
              <a:gd name="connsiteY1" fmla="*/ 6414450 h 6871648"/>
              <a:gd name="connsiteX2" fmla="*/ 1842448 w 6664657"/>
              <a:gd name="connsiteY2" fmla="*/ 5732061 h 6871648"/>
              <a:gd name="connsiteX3" fmla="*/ 3248167 w 6664657"/>
              <a:gd name="connsiteY3" fmla="*/ 3370996 h 6871648"/>
              <a:gd name="connsiteX4" fmla="*/ 5691117 w 6664657"/>
              <a:gd name="connsiteY4" fmla="*/ 2988859 h 6871648"/>
              <a:gd name="connsiteX5" fmla="*/ 2579427 w 6664657"/>
              <a:gd name="connsiteY5" fmla="*/ 0 h 6871648"/>
              <a:gd name="connsiteX6" fmla="*/ 6664657 w 6664657"/>
              <a:gd name="connsiteY6" fmla="*/ 13648 h 6871648"/>
              <a:gd name="connsiteX7" fmla="*/ 6664657 w 6664657"/>
              <a:gd name="connsiteY7" fmla="*/ 6871648 h 6871648"/>
              <a:gd name="connsiteX8" fmla="*/ 0 w 6664657"/>
              <a:gd name="connsiteY8" fmla="*/ 6871648 h 6871648"/>
              <a:gd name="connsiteX0" fmla="*/ 0 w 6664657"/>
              <a:gd name="connsiteY0" fmla="*/ 6871648 h 6871648"/>
              <a:gd name="connsiteX1" fmla="*/ 1307243 w 6664657"/>
              <a:gd name="connsiteY1" fmla="*/ 6414450 h 6871648"/>
              <a:gd name="connsiteX2" fmla="*/ 1842448 w 6664657"/>
              <a:gd name="connsiteY2" fmla="*/ 5732061 h 6871648"/>
              <a:gd name="connsiteX3" fmla="*/ 3248167 w 6664657"/>
              <a:gd name="connsiteY3" fmla="*/ 3370996 h 6871648"/>
              <a:gd name="connsiteX4" fmla="*/ 5691117 w 6664657"/>
              <a:gd name="connsiteY4" fmla="*/ 2988859 h 6871648"/>
              <a:gd name="connsiteX5" fmla="*/ 2579427 w 6664657"/>
              <a:gd name="connsiteY5" fmla="*/ 0 h 6871648"/>
              <a:gd name="connsiteX6" fmla="*/ 6664657 w 6664657"/>
              <a:gd name="connsiteY6" fmla="*/ 13648 h 6871648"/>
              <a:gd name="connsiteX7" fmla="*/ 6664657 w 6664657"/>
              <a:gd name="connsiteY7" fmla="*/ 6871648 h 6871648"/>
              <a:gd name="connsiteX8" fmla="*/ 0 w 6664657"/>
              <a:gd name="connsiteY8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64657" h="6871648">
                <a:moveTo>
                  <a:pt x="0" y="6871648"/>
                </a:moveTo>
                <a:cubicBezTo>
                  <a:pt x="412338" y="6614418"/>
                  <a:pt x="1405351" y="6708415"/>
                  <a:pt x="1307243" y="6414450"/>
                </a:cubicBezTo>
                <a:cubicBezTo>
                  <a:pt x="1026892" y="5780355"/>
                  <a:pt x="1444388" y="6200634"/>
                  <a:pt x="1842448" y="5732061"/>
                </a:cubicBezTo>
                <a:cubicBezTo>
                  <a:pt x="2383809" y="5148619"/>
                  <a:pt x="2558955" y="3821372"/>
                  <a:pt x="3248167" y="3370996"/>
                </a:cubicBezTo>
                <a:cubicBezTo>
                  <a:pt x="4080681" y="2988859"/>
                  <a:pt x="5588759" y="3708778"/>
                  <a:pt x="5691117" y="2988859"/>
                </a:cubicBezTo>
                <a:cubicBezTo>
                  <a:pt x="5790063" y="2477067"/>
                  <a:pt x="2265528" y="1214650"/>
                  <a:pt x="2579427" y="0"/>
                </a:cubicBezTo>
                <a:lnTo>
                  <a:pt x="6664657" y="13648"/>
                </a:lnTo>
                <a:lnTo>
                  <a:pt x="6664657" y="6871648"/>
                </a:lnTo>
                <a:lnTo>
                  <a:pt x="0" y="68716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 descr="Male student thumbs up smiling">
            <a:extLst>
              <a:ext uri="{FF2B5EF4-FFF2-40B4-BE49-F238E27FC236}">
                <a16:creationId xmlns:a16="http://schemas.microsoft.com/office/drawing/2014/main" id="{D1C501FF-5400-9C49-013F-C55338FCD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1"/>
          <a:stretch>
            <a:fillRect/>
          </a:stretch>
        </p:blipFill>
        <p:spPr>
          <a:xfrm>
            <a:off x="6791412" y="286605"/>
            <a:ext cx="3908431" cy="6571395"/>
          </a:xfrm>
          <a:custGeom>
            <a:avLst/>
            <a:gdLst>
              <a:gd name="connsiteX0" fmla="*/ 0 w 3908431"/>
              <a:gd name="connsiteY0" fmla="*/ 0 h 6571395"/>
              <a:gd name="connsiteX1" fmla="*/ 3908431 w 3908431"/>
              <a:gd name="connsiteY1" fmla="*/ 0 h 6571395"/>
              <a:gd name="connsiteX2" fmla="*/ 3908431 w 3908431"/>
              <a:gd name="connsiteY2" fmla="*/ 6571395 h 6571395"/>
              <a:gd name="connsiteX3" fmla="*/ 0 w 3908431"/>
              <a:gd name="connsiteY3" fmla="*/ 6571395 h 657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8431" h="6571395">
                <a:moveTo>
                  <a:pt x="0" y="0"/>
                </a:moveTo>
                <a:lnTo>
                  <a:pt x="3908431" y="0"/>
                </a:lnTo>
                <a:lnTo>
                  <a:pt x="3908431" y="6571395"/>
                </a:lnTo>
                <a:lnTo>
                  <a:pt x="0" y="6571395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4AD12-8369-5182-2A16-9F3E288C3499}"/>
              </a:ext>
            </a:extLst>
          </p:cNvPr>
          <p:cNvSpPr txBox="1"/>
          <p:nvPr/>
        </p:nvSpPr>
        <p:spPr>
          <a:xfrm>
            <a:off x="759483" y="1637094"/>
            <a:ext cx="6031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" panose="00000500000000000000" pitchFamily="2" charset="0"/>
              </a:rPr>
              <a:t>Company Purpose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A7B31-DAA6-6A2C-AEDB-41BD8E866029}"/>
              </a:ext>
            </a:extLst>
          </p:cNvPr>
          <p:cNvSpPr txBox="1"/>
          <p:nvPr/>
        </p:nvSpPr>
        <p:spPr>
          <a:xfrm>
            <a:off x="1061034" y="385780"/>
            <a:ext cx="277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0"/>
              </a:rPr>
              <a:t>Tutoring.CO</a:t>
            </a:r>
            <a:endParaRPr lang="en-ID" sz="1400" dirty="0">
              <a:latin typeface="Montserrat" panose="000005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A5167D-729D-404D-3D74-8D35E0BF82B2}"/>
              </a:ext>
            </a:extLst>
          </p:cNvPr>
          <p:cNvGrpSpPr/>
          <p:nvPr/>
        </p:nvGrpSpPr>
        <p:grpSpPr>
          <a:xfrm>
            <a:off x="759483" y="3109773"/>
            <a:ext cx="5069413" cy="2661519"/>
            <a:chOff x="525640" y="3178013"/>
            <a:chExt cx="5069413" cy="26615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348A751-5D15-F7FF-C7D9-7D373A3B962E}"/>
                </a:ext>
              </a:extLst>
            </p:cNvPr>
            <p:cNvGrpSpPr/>
            <p:nvPr/>
          </p:nvGrpSpPr>
          <p:grpSpPr>
            <a:xfrm>
              <a:off x="525640" y="3178013"/>
              <a:ext cx="3022778" cy="384740"/>
              <a:chOff x="525640" y="3178013"/>
              <a:chExt cx="3022778" cy="38474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2747EA-2F10-1B13-C195-A8BA238C108B}"/>
                  </a:ext>
                </a:extLst>
              </p:cNvPr>
              <p:cNvSpPr txBox="1"/>
              <p:nvPr/>
            </p:nvSpPr>
            <p:spPr>
              <a:xfrm>
                <a:off x="910380" y="3201106"/>
                <a:ext cx="26380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chemeClr val="accent2"/>
                    </a:solidFill>
                    <a:latin typeface="Montserrat" panose="00000500000000000000" pitchFamily="2" charset="0"/>
                  </a:rPr>
                  <a:t>Smart Education #1</a:t>
                </a:r>
                <a:endParaRPr lang="en-ID" sz="1600" b="1">
                  <a:solidFill>
                    <a:schemeClr val="accent2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7" name="Graphic 16" descr="Books outline">
                <a:extLst>
                  <a:ext uri="{FF2B5EF4-FFF2-40B4-BE49-F238E27FC236}">
                    <a16:creationId xmlns:a16="http://schemas.microsoft.com/office/drawing/2014/main" id="{CAB69D95-1D33-9637-7CE0-37D7458AF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5640" y="3178013"/>
                <a:ext cx="384740" cy="38474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2945CE-1618-F995-4565-765806258A66}"/>
                </a:ext>
              </a:extLst>
            </p:cNvPr>
            <p:cNvSpPr txBox="1"/>
            <p:nvPr/>
          </p:nvSpPr>
          <p:spPr>
            <a:xfrm>
              <a:off x="910380" y="3572886"/>
              <a:ext cx="4684673" cy="2266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Sebagai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sarana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pemasar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untuk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memasarkan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atau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mempromosikan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jasa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bimbel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di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seluruh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Indonesia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dengan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menghubungkan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secara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langsung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antara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penyedia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bimbel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dan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pelanggan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dalam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satu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komunitas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79BED107-E5EA-B673-56AB-28E334CED023}"/>
              </a:ext>
            </a:extLst>
          </p:cNvPr>
          <p:cNvSpPr/>
          <p:nvPr/>
        </p:nvSpPr>
        <p:spPr>
          <a:xfrm>
            <a:off x="-1047431" y="1738643"/>
            <a:ext cx="665018" cy="6650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D1DB88-A5EF-380F-3EDF-96952A1C3D62}"/>
              </a:ext>
            </a:extLst>
          </p:cNvPr>
          <p:cNvSpPr/>
          <p:nvPr/>
        </p:nvSpPr>
        <p:spPr>
          <a:xfrm>
            <a:off x="-1776793" y="2331346"/>
            <a:ext cx="332509" cy="3325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B0D1B8-B5F8-926D-55E0-AE47DD59B85D}"/>
              </a:ext>
            </a:extLst>
          </p:cNvPr>
          <p:cNvSpPr/>
          <p:nvPr/>
        </p:nvSpPr>
        <p:spPr>
          <a:xfrm>
            <a:off x="-1386998" y="4194145"/>
            <a:ext cx="1153390" cy="11533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B21B70-830A-63E1-A507-A8405722E24B}"/>
              </a:ext>
            </a:extLst>
          </p:cNvPr>
          <p:cNvSpPr/>
          <p:nvPr/>
        </p:nvSpPr>
        <p:spPr>
          <a:xfrm>
            <a:off x="-1073408" y="3315270"/>
            <a:ext cx="358486" cy="3584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7E266E-6712-2280-C0C2-15252C9C656E}"/>
              </a:ext>
            </a:extLst>
          </p:cNvPr>
          <p:cNvSpPr/>
          <p:nvPr/>
        </p:nvSpPr>
        <p:spPr>
          <a:xfrm>
            <a:off x="6505662" y="-93534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6E45BD-5C36-E336-7A5E-0288F943B2A2}"/>
              </a:ext>
            </a:extLst>
          </p:cNvPr>
          <p:cNvSpPr/>
          <p:nvPr/>
        </p:nvSpPr>
        <p:spPr>
          <a:xfrm>
            <a:off x="7288761" y="221910"/>
            <a:ext cx="193738" cy="1937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733278-6D0C-56E9-ABB2-5540DF229458}"/>
              </a:ext>
            </a:extLst>
          </p:cNvPr>
          <p:cNvSpPr/>
          <p:nvPr/>
        </p:nvSpPr>
        <p:spPr>
          <a:xfrm>
            <a:off x="7482499" y="539668"/>
            <a:ext cx="246288" cy="2462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CAF91-C732-533C-6B45-436F44A91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26" y="161683"/>
            <a:ext cx="103031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5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48B49EC-D66F-E49E-CDAD-B5DF04ED76A6}"/>
              </a:ext>
            </a:extLst>
          </p:cNvPr>
          <p:cNvSpPr/>
          <p:nvPr/>
        </p:nvSpPr>
        <p:spPr>
          <a:xfrm>
            <a:off x="1108364" y="2324100"/>
            <a:ext cx="4592782" cy="2587337"/>
          </a:xfrm>
          <a:prstGeom prst="roundRect">
            <a:avLst>
              <a:gd name="adj" fmla="val 622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AF130FA-DED5-FE04-AC37-637143B9158D}"/>
              </a:ext>
            </a:extLst>
          </p:cNvPr>
          <p:cNvSpPr/>
          <p:nvPr/>
        </p:nvSpPr>
        <p:spPr>
          <a:xfrm>
            <a:off x="5499221" y="1329210"/>
            <a:ext cx="423908" cy="423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A5CD8B-14B0-B5A7-0DF2-0D6CFAC5CC1A}"/>
              </a:ext>
            </a:extLst>
          </p:cNvPr>
          <p:cNvSpPr/>
          <p:nvPr/>
        </p:nvSpPr>
        <p:spPr>
          <a:xfrm>
            <a:off x="4342180" y="1078647"/>
            <a:ext cx="250563" cy="2505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06C3ED-F820-9809-E1D1-140518BBD8B6}"/>
              </a:ext>
            </a:extLst>
          </p:cNvPr>
          <p:cNvSpPr/>
          <p:nvPr/>
        </p:nvSpPr>
        <p:spPr>
          <a:xfrm>
            <a:off x="3916523" y="5442033"/>
            <a:ext cx="227248" cy="2272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5694D5-B9AD-5CBC-5FED-B4EDE4FA1E90}"/>
              </a:ext>
            </a:extLst>
          </p:cNvPr>
          <p:cNvSpPr/>
          <p:nvPr/>
        </p:nvSpPr>
        <p:spPr>
          <a:xfrm>
            <a:off x="679012" y="1753118"/>
            <a:ext cx="311921" cy="3119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D5A2B6-E24F-6611-04FE-4327BC6C3BEC}"/>
              </a:ext>
            </a:extLst>
          </p:cNvPr>
          <p:cNvSpPr/>
          <p:nvPr/>
        </p:nvSpPr>
        <p:spPr>
          <a:xfrm>
            <a:off x="6226561" y="4286218"/>
            <a:ext cx="250563" cy="2505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Placeholder 9" descr="A person giving a presentation&#10;&#10;Description automatically generated with medium confidence">
            <a:extLst>
              <a:ext uri="{FF2B5EF4-FFF2-40B4-BE49-F238E27FC236}">
                <a16:creationId xmlns:a16="http://schemas.microsoft.com/office/drawing/2014/main" id="{DB3DDB86-474F-00E1-5427-D772969E14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6" b="7776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C7650-66D5-9BD4-8D60-A8425150DA33}"/>
              </a:ext>
            </a:extLst>
          </p:cNvPr>
          <p:cNvSpPr txBox="1"/>
          <p:nvPr/>
        </p:nvSpPr>
        <p:spPr>
          <a:xfrm>
            <a:off x="6902033" y="1247924"/>
            <a:ext cx="502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" panose="00000500000000000000" pitchFamily="2" charset="0"/>
              </a:rPr>
              <a:t>Problem </a:t>
            </a:r>
            <a:r>
              <a:rPr lang="en-US" sz="3200" dirty="0">
                <a:effectLst/>
              </a:rPr>
              <a:t>⚠️⚠️</a:t>
            </a:r>
            <a:endParaRPr lang="en-US" sz="3200" b="1" dirty="0">
              <a:latin typeface="Montserrat" panose="000005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13EEB5-9552-7B28-8407-C1F26E4FE20F}"/>
              </a:ext>
            </a:extLst>
          </p:cNvPr>
          <p:cNvGrpSpPr/>
          <p:nvPr/>
        </p:nvGrpSpPr>
        <p:grpSpPr>
          <a:xfrm>
            <a:off x="6890237" y="2575310"/>
            <a:ext cx="5093005" cy="3424291"/>
            <a:chOff x="6890237" y="2575310"/>
            <a:chExt cx="5093005" cy="34242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AF2748-2A27-0895-16A8-B77107FFAEA8}"/>
                </a:ext>
              </a:extLst>
            </p:cNvPr>
            <p:cNvSpPr txBox="1"/>
            <p:nvPr/>
          </p:nvSpPr>
          <p:spPr>
            <a:xfrm>
              <a:off x="7286773" y="2575310"/>
              <a:ext cx="2638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2"/>
                  </a:solidFill>
                  <a:latin typeface="Montserrat" panose="00000500000000000000" pitchFamily="2" charset="0"/>
                </a:rPr>
                <a:t>Smart Education #1</a:t>
              </a:r>
              <a:endParaRPr lang="en-ID" sz="1400" b="1">
                <a:solidFill>
                  <a:schemeClr val="accent2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20" name="Graphic 19" descr="Books outline">
              <a:extLst>
                <a:ext uri="{FF2B5EF4-FFF2-40B4-BE49-F238E27FC236}">
                  <a16:creationId xmlns:a16="http://schemas.microsoft.com/office/drawing/2014/main" id="{7A86D84E-43E5-EAB1-9CD4-C60EB75ED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90237" y="2585582"/>
              <a:ext cx="287232" cy="28723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7958E9-0F1A-3F4F-2D24-5476E8D976B9}"/>
                </a:ext>
              </a:extLst>
            </p:cNvPr>
            <p:cNvSpPr txBox="1"/>
            <p:nvPr/>
          </p:nvSpPr>
          <p:spPr>
            <a:xfrm>
              <a:off x="7286773" y="2831132"/>
              <a:ext cx="4684673" cy="8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Konsumen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saat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ini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menginginkan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suatu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media yang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menyediakan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jasa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bimbel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terpercaya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yang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mudah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ditemukan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aman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, dan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cepat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bagi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pelanggan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8A7A7B-A4A9-EAE1-3263-70A5422C2964}"/>
                </a:ext>
              </a:extLst>
            </p:cNvPr>
            <p:cNvSpPr txBox="1"/>
            <p:nvPr/>
          </p:nvSpPr>
          <p:spPr>
            <a:xfrm>
              <a:off x="7245280" y="3995292"/>
              <a:ext cx="4684673" cy="61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Lembaga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bimbel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di social media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tidak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terealisasikan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secara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merata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445337-35B1-FE92-C97A-C1D04D9B2482}"/>
                </a:ext>
              </a:extLst>
            </p:cNvPr>
            <p:cNvSpPr txBox="1"/>
            <p:nvPr/>
          </p:nvSpPr>
          <p:spPr>
            <a:xfrm>
              <a:off x="7298569" y="5107497"/>
              <a:ext cx="4684673" cy="8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Customer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ingin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sekali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melihat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Track Record Lembaga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bimbel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melalui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alumni yang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telah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selesai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dalam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program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bimbel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tersebut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D48BAEA-9C36-B027-76D9-F99D29DC25F8}"/>
              </a:ext>
            </a:extLst>
          </p:cNvPr>
          <p:cNvGrpSpPr/>
          <p:nvPr/>
        </p:nvGrpSpPr>
        <p:grpSpPr>
          <a:xfrm>
            <a:off x="6890237" y="3728882"/>
            <a:ext cx="5093005" cy="593928"/>
            <a:chOff x="6890237" y="3785281"/>
            <a:chExt cx="5093005" cy="593928"/>
          </a:xfrm>
        </p:grpSpPr>
        <p:pic>
          <p:nvPicPr>
            <p:cNvPr id="27" name="Graphic 26" descr="Lights On outline">
              <a:extLst>
                <a:ext uri="{FF2B5EF4-FFF2-40B4-BE49-F238E27FC236}">
                  <a16:creationId xmlns:a16="http://schemas.microsoft.com/office/drawing/2014/main" id="{1022C4AD-F463-78FD-67A3-92BB0671F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90237" y="3805826"/>
              <a:ext cx="287232" cy="2872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474B42-D79D-EBB7-1CB1-BFD1227D624D}"/>
                </a:ext>
              </a:extLst>
            </p:cNvPr>
            <p:cNvSpPr txBox="1"/>
            <p:nvPr/>
          </p:nvSpPr>
          <p:spPr>
            <a:xfrm>
              <a:off x="7298569" y="3785281"/>
              <a:ext cx="2638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3"/>
                  </a:solidFill>
                  <a:latin typeface="Montserrat" panose="00000500000000000000" pitchFamily="2" charset="0"/>
                </a:rPr>
                <a:t>Smart Education #2</a:t>
              </a:r>
              <a:endParaRPr lang="en-ID" sz="1400" b="1">
                <a:solidFill>
                  <a:schemeClr val="accent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BBFBB2-99F2-52C1-60C8-7F7B209B2614}"/>
                </a:ext>
              </a:extLst>
            </p:cNvPr>
            <p:cNvSpPr txBox="1"/>
            <p:nvPr/>
          </p:nvSpPr>
          <p:spPr>
            <a:xfrm>
              <a:off x="7298569" y="4041103"/>
              <a:ext cx="4684673" cy="33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7C6D35-F1BA-C66F-3681-A3A1D9056F48}"/>
              </a:ext>
            </a:extLst>
          </p:cNvPr>
          <p:cNvGrpSpPr/>
          <p:nvPr/>
        </p:nvGrpSpPr>
        <p:grpSpPr>
          <a:xfrm>
            <a:off x="6890237" y="4882454"/>
            <a:ext cx="5081208" cy="590132"/>
            <a:chOff x="6890237" y="4882454"/>
            <a:chExt cx="5081208" cy="590132"/>
          </a:xfrm>
        </p:grpSpPr>
        <p:pic>
          <p:nvPicPr>
            <p:cNvPr id="26" name="Graphic 25" descr="Search Inventory outline">
              <a:extLst>
                <a:ext uri="{FF2B5EF4-FFF2-40B4-BE49-F238E27FC236}">
                  <a16:creationId xmlns:a16="http://schemas.microsoft.com/office/drawing/2014/main" id="{865CCD80-17D2-F61C-DB1F-245164AC9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90237" y="4892726"/>
              <a:ext cx="287232" cy="2872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6B8CBF-F2E2-A175-13DA-CA77C6597722}"/>
                </a:ext>
              </a:extLst>
            </p:cNvPr>
            <p:cNvSpPr txBox="1"/>
            <p:nvPr/>
          </p:nvSpPr>
          <p:spPr>
            <a:xfrm>
              <a:off x="7286773" y="4882454"/>
              <a:ext cx="2638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4"/>
                  </a:solidFill>
                  <a:latin typeface="Montserrat" panose="00000500000000000000" pitchFamily="2" charset="0"/>
                </a:rPr>
                <a:t>Smart Education #3</a:t>
              </a:r>
              <a:endParaRPr lang="en-ID" sz="1400" b="1">
                <a:solidFill>
                  <a:schemeClr val="accent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7B7031-67FA-388C-F4AC-25633BFE270F}"/>
                </a:ext>
              </a:extLst>
            </p:cNvPr>
            <p:cNvSpPr txBox="1"/>
            <p:nvPr/>
          </p:nvSpPr>
          <p:spPr>
            <a:xfrm>
              <a:off x="7286772" y="5134480"/>
              <a:ext cx="4684673" cy="33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F162CEE-4279-D6F9-9A13-E41E3B55D5FE}"/>
              </a:ext>
            </a:extLst>
          </p:cNvPr>
          <p:cNvSpPr txBox="1"/>
          <p:nvPr/>
        </p:nvSpPr>
        <p:spPr>
          <a:xfrm>
            <a:off x="1061034" y="385780"/>
            <a:ext cx="277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0"/>
              </a:rPr>
              <a:t>Tutoring.CO</a:t>
            </a:r>
            <a:endParaRPr lang="en-ID" sz="1400" dirty="0">
              <a:latin typeface="Montserrat" panose="00000500000000000000" pitchFamily="2" charset="0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491B314-09D1-C8DF-CCA0-34F7DEA4EA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8643" r="26588"/>
          <a:stretch/>
        </p:blipFill>
        <p:spPr>
          <a:xfrm>
            <a:off x="246123" y="105532"/>
            <a:ext cx="1026719" cy="7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2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10D60C1-B2DB-4523-CABD-4A8535E196B7}"/>
              </a:ext>
            </a:extLst>
          </p:cNvPr>
          <p:cNvSpPr/>
          <p:nvPr/>
        </p:nvSpPr>
        <p:spPr>
          <a:xfrm>
            <a:off x="11377870" y="862734"/>
            <a:ext cx="423908" cy="423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0286BE-0A18-1752-31A9-70BA09B706B7}"/>
              </a:ext>
            </a:extLst>
          </p:cNvPr>
          <p:cNvSpPr/>
          <p:nvPr/>
        </p:nvSpPr>
        <p:spPr>
          <a:xfrm>
            <a:off x="10084038" y="1241583"/>
            <a:ext cx="823548" cy="82354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21C292-438C-EA7E-0137-FC2690C3B90C}"/>
              </a:ext>
            </a:extLst>
          </p:cNvPr>
          <p:cNvSpPr/>
          <p:nvPr/>
        </p:nvSpPr>
        <p:spPr>
          <a:xfrm>
            <a:off x="4977391" y="1969666"/>
            <a:ext cx="227248" cy="2272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9F6E93-EC90-DC7B-0E19-FBAB8910B043}"/>
              </a:ext>
            </a:extLst>
          </p:cNvPr>
          <p:cNvSpPr/>
          <p:nvPr/>
        </p:nvSpPr>
        <p:spPr>
          <a:xfrm>
            <a:off x="11603472" y="2239052"/>
            <a:ext cx="250563" cy="2505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Placeholder 12" descr="A person working on the computer&#10;&#10;Description automatically generated with medium confidence">
            <a:extLst>
              <a:ext uri="{FF2B5EF4-FFF2-40B4-BE49-F238E27FC236}">
                <a16:creationId xmlns:a16="http://schemas.microsoft.com/office/drawing/2014/main" id="{9EA91AE1-F0F8-4C17-27BB-E4FBAF63D8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r="28906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F96B523-9625-0170-6C83-966727834E7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r="36093"/>
          <a:stretch/>
        </p:blipFill>
        <p:spPr>
          <a:xfrm>
            <a:off x="8639032" y="1692322"/>
            <a:ext cx="2868305" cy="425810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C7E1BE-15A8-9EFD-82EC-133F802F0E41}"/>
              </a:ext>
            </a:extLst>
          </p:cNvPr>
          <p:cNvSpPr/>
          <p:nvPr/>
        </p:nvSpPr>
        <p:spPr>
          <a:xfrm>
            <a:off x="4792865" y="566235"/>
            <a:ext cx="823548" cy="8235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C42BD0-1838-C6DB-0BF7-3D733C3630A7}"/>
              </a:ext>
            </a:extLst>
          </p:cNvPr>
          <p:cNvSpPr txBox="1"/>
          <p:nvPr/>
        </p:nvSpPr>
        <p:spPr>
          <a:xfrm>
            <a:off x="759726" y="1637094"/>
            <a:ext cx="4033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ontserrat" panose="00000500000000000000" pitchFamily="2" charset="0"/>
              </a:rPr>
              <a:t>Solution </a:t>
            </a:r>
            <a:r>
              <a:rPr lang="en-US" sz="3200" dirty="0">
                <a:effectLst/>
              </a:rPr>
              <a:t>💡💡</a:t>
            </a:r>
            <a:endParaRPr lang="en-US" sz="3200" b="1" dirty="0">
              <a:latin typeface="Montserrat" panose="00000500000000000000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60D603-AEC5-15B7-29FB-4D73855FF84B}"/>
              </a:ext>
            </a:extLst>
          </p:cNvPr>
          <p:cNvGrpSpPr/>
          <p:nvPr/>
        </p:nvGrpSpPr>
        <p:grpSpPr>
          <a:xfrm>
            <a:off x="759483" y="3319803"/>
            <a:ext cx="4445157" cy="773951"/>
            <a:chOff x="525640" y="3178013"/>
            <a:chExt cx="4445157" cy="77395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3BDD01B-A248-259C-179A-C5805AB6F05E}"/>
                </a:ext>
              </a:extLst>
            </p:cNvPr>
            <p:cNvGrpSpPr/>
            <p:nvPr/>
          </p:nvGrpSpPr>
          <p:grpSpPr>
            <a:xfrm>
              <a:off x="525640" y="3178013"/>
              <a:ext cx="3022778" cy="384740"/>
              <a:chOff x="525640" y="3178013"/>
              <a:chExt cx="3022778" cy="38474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3F0DE3-ED83-AD77-04C0-76CC4419437E}"/>
                  </a:ext>
                </a:extLst>
              </p:cNvPr>
              <p:cNvSpPr txBox="1"/>
              <p:nvPr/>
            </p:nvSpPr>
            <p:spPr>
              <a:xfrm>
                <a:off x="910380" y="3201106"/>
                <a:ext cx="26380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>
                    <a:solidFill>
                      <a:schemeClr val="accent2"/>
                    </a:solidFill>
                    <a:latin typeface="Montserrat" panose="00000500000000000000" pitchFamily="2" charset="0"/>
                  </a:rPr>
                  <a:t>Smart Education #1</a:t>
                </a:r>
                <a:endParaRPr lang="en-ID" sz="1600" b="1">
                  <a:solidFill>
                    <a:schemeClr val="accent2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38" name="Graphic 37" descr="Books outline">
                <a:extLst>
                  <a:ext uri="{FF2B5EF4-FFF2-40B4-BE49-F238E27FC236}">
                    <a16:creationId xmlns:a16="http://schemas.microsoft.com/office/drawing/2014/main" id="{A2269BCD-88CD-12C2-89D9-3523D6FB2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5640" y="3178013"/>
                <a:ext cx="384740" cy="384740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BB6AFC-2992-FBE6-87C3-4A607E1F96BC}"/>
                </a:ext>
              </a:extLst>
            </p:cNvPr>
            <p:cNvSpPr txBox="1"/>
            <p:nvPr/>
          </p:nvSpPr>
          <p:spPr>
            <a:xfrm>
              <a:off x="910381" y="3572886"/>
              <a:ext cx="4060416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B25CD9-9135-1199-B26D-EC9EDE31B554}"/>
              </a:ext>
            </a:extLst>
          </p:cNvPr>
          <p:cNvGrpSpPr/>
          <p:nvPr/>
        </p:nvGrpSpPr>
        <p:grpSpPr>
          <a:xfrm>
            <a:off x="759482" y="3681450"/>
            <a:ext cx="4772638" cy="3001564"/>
            <a:chOff x="525640" y="3693709"/>
            <a:chExt cx="4772638" cy="300156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CFBD05B-8A9D-BBBA-70B5-97A3B8C03E46}"/>
                </a:ext>
              </a:extLst>
            </p:cNvPr>
            <p:cNvGrpSpPr/>
            <p:nvPr/>
          </p:nvGrpSpPr>
          <p:grpSpPr>
            <a:xfrm>
              <a:off x="525640" y="4911302"/>
              <a:ext cx="3022778" cy="384740"/>
              <a:chOff x="525640" y="4551536"/>
              <a:chExt cx="3022778" cy="384740"/>
            </a:xfrm>
          </p:grpSpPr>
          <p:pic>
            <p:nvPicPr>
              <p:cNvPr id="42" name="Graphic 41" descr="Globe outline">
                <a:extLst>
                  <a:ext uri="{FF2B5EF4-FFF2-40B4-BE49-F238E27FC236}">
                    <a16:creationId xmlns:a16="http://schemas.microsoft.com/office/drawing/2014/main" id="{D71438BE-9E86-335C-771A-1FAEEFBF9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5640" y="4551536"/>
                <a:ext cx="384740" cy="38474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822D55-6633-50D5-D8B7-AD58CD9AD158}"/>
                  </a:ext>
                </a:extLst>
              </p:cNvPr>
              <p:cNvSpPr txBox="1"/>
              <p:nvPr/>
            </p:nvSpPr>
            <p:spPr>
              <a:xfrm>
                <a:off x="910380" y="4574629"/>
                <a:ext cx="26380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3"/>
                    </a:solidFill>
                    <a:latin typeface="Montserrat" panose="00000500000000000000" pitchFamily="2" charset="0"/>
                  </a:rPr>
                  <a:t>Smart Education #2</a:t>
                </a:r>
                <a:endParaRPr lang="en-ID" sz="1600" b="1" dirty="0">
                  <a:solidFill>
                    <a:schemeClr val="accent3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F6B441-99CE-C723-8203-EF4B8437E7F7}"/>
                </a:ext>
              </a:extLst>
            </p:cNvPr>
            <p:cNvSpPr txBox="1"/>
            <p:nvPr/>
          </p:nvSpPr>
          <p:spPr>
            <a:xfrm>
              <a:off x="827192" y="5346699"/>
              <a:ext cx="4471086" cy="1348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Fitur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penilaian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bimbel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memiliki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skala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1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hingga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5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bintang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untuk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mengukur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kepuasan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pembeli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atas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pembelian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dan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pengalaman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saat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belajar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di Lembaga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bimbel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tersebut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893AE0-D3C1-9509-586B-773FBEE08AC9}"/>
                </a:ext>
              </a:extLst>
            </p:cNvPr>
            <p:cNvSpPr txBox="1"/>
            <p:nvPr/>
          </p:nvSpPr>
          <p:spPr>
            <a:xfrm>
              <a:off x="766227" y="3693709"/>
              <a:ext cx="4060415" cy="1348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Kami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membuat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aplikasi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yang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menyediakan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seluruh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Lembaga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dari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segala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bidang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bimbel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berlisensi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dari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seluruh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anose="00000500000000000000" pitchFamily="2" charset="0"/>
                </a:rPr>
                <a:t> Indonesia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02D6C75-CF09-C8F4-6FFF-6A007646F47C}"/>
              </a:ext>
            </a:extLst>
          </p:cNvPr>
          <p:cNvSpPr txBox="1"/>
          <p:nvPr/>
        </p:nvSpPr>
        <p:spPr>
          <a:xfrm>
            <a:off x="1061034" y="385780"/>
            <a:ext cx="277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0"/>
              </a:rPr>
              <a:t>Tutoring.CO</a:t>
            </a:r>
            <a:endParaRPr lang="en-ID" sz="1400" dirty="0">
              <a:latin typeface="Montserrat" panose="00000500000000000000" pitchFamily="2" charset="0"/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9F2F2C5-34B9-7DA0-FDE2-DE80655A2A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18643" r="26588"/>
          <a:stretch/>
        </p:blipFill>
        <p:spPr>
          <a:xfrm>
            <a:off x="246123" y="105532"/>
            <a:ext cx="1026719" cy="7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erson sitting at a desk with a computer and a microphone&#10;&#10;Description automatically generated with low confidence">
            <a:extLst>
              <a:ext uri="{FF2B5EF4-FFF2-40B4-BE49-F238E27FC236}">
                <a16:creationId xmlns:a16="http://schemas.microsoft.com/office/drawing/2014/main" id="{EDE39AEE-4CA5-793C-4523-1D57E551B8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b="3039"/>
          <a:stretch>
            <a:fillRect/>
          </a:stretch>
        </p:blipFill>
        <p:spPr/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A96EB5C-5502-3BD3-F2EE-713D10FF7D4C}"/>
              </a:ext>
            </a:extLst>
          </p:cNvPr>
          <p:cNvSpPr/>
          <p:nvPr/>
        </p:nvSpPr>
        <p:spPr>
          <a:xfrm>
            <a:off x="5672092" y="5741859"/>
            <a:ext cx="287431" cy="2874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6833DA-CA51-A771-9416-EB0123479747}"/>
              </a:ext>
            </a:extLst>
          </p:cNvPr>
          <p:cNvSpPr/>
          <p:nvPr/>
        </p:nvSpPr>
        <p:spPr>
          <a:xfrm>
            <a:off x="6232478" y="5799935"/>
            <a:ext cx="628161" cy="6281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D2B936-61FF-B447-69CB-56F9EC411C89}"/>
              </a:ext>
            </a:extLst>
          </p:cNvPr>
          <p:cNvSpPr/>
          <p:nvPr/>
        </p:nvSpPr>
        <p:spPr>
          <a:xfrm>
            <a:off x="656433" y="2131914"/>
            <a:ext cx="382950" cy="3829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05C211-B405-085F-FDCB-49ED7025DFC2}"/>
              </a:ext>
            </a:extLst>
          </p:cNvPr>
          <p:cNvSpPr/>
          <p:nvPr/>
        </p:nvSpPr>
        <p:spPr>
          <a:xfrm>
            <a:off x="6361047" y="5370031"/>
            <a:ext cx="176640" cy="1766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A4241E-65EE-EBEC-8E98-061510B54387}"/>
              </a:ext>
            </a:extLst>
          </p:cNvPr>
          <p:cNvSpPr/>
          <p:nvPr/>
        </p:nvSpPr>
        <p:spPr>
          <a:xfrm>
            <a:off x="1284803" y="2370628"/>
            <a:ext cx="718314" cy="718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745294-9573-018A-AD11-425D86509F40}"/>
              </a:ext>
            </a:extLst>
          </p:cNvPr>
          <p:cNvSpPr/>
          <p:nvPr/>
        </p:nvSpPr>
        <p:spPr>
          <a:xfrm>
            <a:off x="1695816" y="2025915"/>
            <a:ext cx="211998" cy="211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3502E7-0141-C23B-CA6D-09467730E86C}"/>
              </a:ext>
            </a:extLst>
          </p:cNvPr>
          <p:cNvSpPr txBox="1"/>
          <p:nvPr/>
        </p:nvSpPr>
        <p:spPr>
          <a:xfrm>
            <a:off x="1537652" y="1250731"/>
            <a:ext cx="9116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Montserrat" panose="00000500000000000000" pitchFamily="2" charset="0"/>
              </a:rPr>
              <a:t>WHY NOW ?</a:t>
            </a:r>
            <a:endParaRPr lang="en-ID" sz="3200" b="1" dirty="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C0C82-9D7A-8629-2463-668B9768F96B}"/>
              </a:ext>
            </a:extLst>
          </p:cNvPr>
          <p:cNvSpPr txBox="1"/>
          <p:nvPr/>
        </p:nvSpPr>
        <p:spPr>
          <a:xfrm>
            <a:off x="6846781" y="2515128"/>
            <a:ext cx="468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anose="00000500000000000000" pitchFamily="2" charset="0"/>
              </a:rPr>
              <a:t>Because…</a:t>
            </a:r>
            <a:endParaRPr lang="en-ID" sz="2400" b="1" dirty="0">
              <a:latin typeface="Montserrat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947273-CFA4-2A4F-897B-87CC046A69E1}"/>
              </a:ext>
            </a:extLst>
          </p:cNvPr>
          <p:cNvSpPr txBox="1"/>
          <p:nvPr/>
        </p:nvSpPr>
        <p:spPr>
          <a:xfrm>
            <a:off x="6846781" y="2847314"/>
            <a:ext cx="4720160" cy="134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Jelas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kualitas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Pendidikan Indonesia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saat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ini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rendah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dimana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menduduki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peringkat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55 di dunia  dan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kalah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jauh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negara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tetangga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Malaysia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peringkat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37..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298FA-7D63-FFA8-3240-A76E2E2556CB}"/>
              </a:ext>
            </a:extLst>
          </p:cNvPr>
          <p:cNvSpPr txBox="1"/>
          <p:nvPr/>
        </p:nvSpPr>
        <p:spPr>
          <a:xfrm>
            <a:off x="6919171" y="4454559"/>
            <a:ext cx="4720160" cy="16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arana </a:t>
            </a:r>
            <a:r>
              <a:rPr lang="en-US" sz="1400" b="0" i="0" dirty="0" err="1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prasarana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yang </a:t>
            </a:r>
            <a:r>
              <a:rPr lang="en-US" sz="1400" b="0" i="0" dirty="0" err="1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kurang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400" b="0" i="0" dirty="0" err="1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memadai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Rendahnya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400" b="0" i="0" dirty="0" err="1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kualitas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400" b="0" i="0" dirty="0" err="1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tenaga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400" b="0" i="0" dirty="0" err="1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pengajar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Kualitas sarana fisik pendidikan di Indonesia masih jauh dari kata sempurna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20212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Dan lain sebaginya.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213D12-D819-2009-3F45-3CB13239ABCE}"/>
              </a:ext>
            </a:extLst>
          </p:cNvPr>
          <p:cNvSpPr txBox="1"/>
          <p:nvPr/>
        </p:nvSpPr>
        <p:spPr>
          <a:xfrm>
            <a:off x="1061034" y="385780"/>
            <a:ext cx="277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0"/>
              </a:rPr>
              <a:t>Tutoring.CO</a:t>
            </a:r>
            <a:endParaRPr lang="en-ID" sz="1400" dirty="0"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400D3-50BB-23AD-6A9A-1152E95E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3" y="113505"/>
            <a:ext cx="1030313" cy="755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C505E4-71C8-7E35-DBF8-FE1F6CC87F9E}"/>
              </a:ext>
            </a:extLst>
          </p:cNvPr>
          <p:cNvSpPr txBox="1"/>
          <p:nvPr/>
        </p:nvSpPr>
        <p:spPr>
          <a:xfrm>
            <a:off x="6919171" y="4066409"/>
            <a:ext cx="4720160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i="0" dirty="0" err="1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Mengapa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400" b="0" i="0" dirty="0" err="1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peringkat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1400" b="0" i="0" dirty="0" err="1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pendidikan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Indonesia </a:t>
            </a:r>
            <a:r>
              <a:rPr lang="en-US" sz="1400" b="0" i="0" dirty="0" err="1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Rendah</a:t>
            </a:r>
            <a:r>
              <a:rPr lang="en-US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?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08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DE39AEE-4CA5-793C-4523-1D57E551B8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9" b="2364"/>
          <a:stretch/>
        </p:blipFill>
        <p:spPr>
          <a:xfrm>
            <a:off x="1470381" y="2976793"/>
            <a:ext cx="4720161" cy="2765066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A96EB5C-5502-3BD3-F2EE-713D10FF7D4C}"/>
              </a:ext>
            </a:extLst>
          </p:cNvPr>
          <p:cNvSpPr/>
          <p:nvPr/>
        </p:nvSpPr>
        <p:spPr>
          <a:xfrm>
            <a:off x="5672092" y="5741859"/>
            <a:ext cx="287431" cy="2874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6833DA-CA51-A771-9416-EB0123479747}"/>
              </a:ext>
            </a:extLst>
          </p:cNvPr>
          <p:cNvSpPr/>
          <p:nvPr/>
        </p:nvSpPr>
        <p:spPr>
          <a:xfrm>
            <a:off x="6232478" y="5799935"/>
            <a:ext cx="628161" cy="6281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D2B936-61FF-B447-69CB-56F9EC411C89}"/>
              </a:ext>
            </a:extLst>
          </p:cNvPr>
          <p:cNvSpPr/>
          <p:nvPr/>
        </p:nvSpPr>
        <p:spPr>
          <a:xfrm>
            <a:off x="656433" y="2131914"/>
            <a:ext cx="382950" cy="3829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05C211-B405-085F-FDCB-49ED7025DFC2}"/>
              </a:ext>
            </a:extLst>
          </p:cNvPr>
          <p:cNvSpPr/>
          <p:nvPr/>
        </p:nvSpPr>
        <p:spPr>
          <a:xfrm>
            <a:off x="6361047" y="5370031"/>
            <a:ext cx="176640" cy="1766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A4241E-65EE-EBEC-8E98-061510B54387}"/>
              </a:ext>
            </a:extLst>
          </p:cNvPr>
          <p:cNvSpPr/>
          <p:nvPr/>
        </p:nvSpPr>
        <p:spPr>
          <a:xfrm>
            <a:off x="1284803" y="2370628"/>
            <a:ext cx="718314" cy="718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745294-9573-018A-AD11-425D86509F40}"/>
              </a:ext>
            </a:extLst>
          </p:cNvPr>
          <p:cNvSpPr/>
          <p:nvPr/>
        </p:nvSpPr>
        <p:spPr>
          <a:xfrm>
            <a:off x="1695816" y="2025915"/>
            <a:ext cx="211998" cy="211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3502E7-0141-C23B-CA6D-09467730E86C}"/>
              </a:ext>
            </a:extLst>
          </p:cNvPr>
          <p:cNvSpPr txBox="1"/>
          <p:nvPr/>
        </p:nvSpPr>
        <p:spPr>
          <a:xfrm>
            <a:off x="1632194" y="1286556"/>
            <a:ext cx="9116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Montserrat" panose="00000500000000000000" pitchFamily="2" charset="0"/>
              </a:rPr>
              <a:t>WHY NOW ?</a:t>
            </a:r>
            <a:endParaRPr lang="en-ID" sz="3200" b="1" dirty="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C0C82-9D7A-8629-2463-668B9768F96B}"/>
              </a:ext>
            </a:extLst>
          </p:cNvPr>
          <p:cNvSpPr txBox="1"/>
          <p:nvPr/>
        </p:nvSpPr>
        <p:spPr>
          <a:xfrm>
            <a:off x="6818205" y="2309099"/>
            <a:ext cx="4821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 err="1">
                <a:latin typeface="Montserrat" panose="00000500000000000000" pitchFamily="2" charset="0"/>
              </a:rPr>
              <a:t>Pengangguran</a:t>
            </a:r>
            <a:r>
              <a:rPr lang="en-ID" sz="2400" b="1" dirty="0">
                <a:latin typeface="Montserrat" panose="00000500000000000000" pitchFamily="2" charset="0"/>
              </a:rPr>
              <a:t> </a:t>
            </a:r>
            <a:r>
              <a:rPr lang="en-ID" sz="2400" b="1" dirty="0" err="1">
                <a:latin typeface="Montserrat" panose="00000500000000000000" pitchFamily="2" charset="0"/>
              </a:rPr>
              <a:t>mau</a:t>
            </a:r>
            <a:r>
              <a:rPr lang="en-ID" sz="2400" b="1" dirty="0">
                <a:latin typeface="Montserrat" panose="00000500000000000000" pitchFamily="2" charset="0"/>
              </a:rPr>
              <a:t> </a:t>
            </a:r>
            <a:r>
              <a:rPr lang="en-ID" sz="2400" b="1" dirty="0" err="1">
                <a:latin typeface="Montserrat" panose="00000500000000000000" pitchFamily="2" charset="0"/>
              </a:rPr>
              <a:t>lari</a:t>
            </a:r>
            <a:r>
              <a:rPr lang="en-ID" sz="2400" b="1" dirty="0">
                <a:latin typeface="Montserrat" panose="00000500000000000000" pitchFamily="2" charset="0"/>
              </a:rPr>
              <a:t> </a:t>
            </a:r>
            <a:r>
              <a:rPr lang="en-ID" sz="2400" b="1" dirty="0" err="1">
                <a:latin typeface="Montserrat" panose="00000500000000000000" pitchFamily="2" charset="0"/>
              </a:rPr>
              <a:t>kemana</a:t>
            </a:r>
            <a:r>
              <a:rPr lang="en-ID" sz="2400" b="1" dirty="0">
                <a:latin typeface="Montserrat" panose="00000500000000000000" pitchFamily="2" charset="0"/>
              </a:rPr>
              <a:t>???</a:t>
            </a:r>
          </a:p>
          <a:p>
            <a:endParaRPr lang="en-ID" sz="2400" b="1" dirty="0">
              <a:latin typeface="Montserrat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947273-CFA4-2A4F-897B-87CC046A69E1}"/>
              </a:ext>
            </a:extLst>
          </p:cNvPr>
          <p:cNvSpPr txBox="1"/>
          <p:nvPr/>
        </p:nvSpPr>
        <p:spPr>
          <a:xfrm>
            <a:off x="6860639" y="3383614"/>
            <a:ext cx="4720160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Rata-rata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perusahaan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besar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sekarang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lebih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mengedepankan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skill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dibandingkan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gelar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Sebagai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contoh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6298FA-7D63-FFA8-3240-A76E2E2556CB}"/>
              </a:ext>
            </a:extLst>
          </p:cNvPr>
          <p:cNvSpPr txBox="1"/>
          <p:nvPr/>
        </p:nvSpPr>
        <p:spPr>
          <a:xfrm>
            <a:off x="6903073" y="4071337"/>
            <a:ext cx="4720160" cy="16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  <a:buSzPct val="130000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0212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20212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1400" b="0" i="0" dirty="0">
                <a:solidFill>
                  <a:srgbClr val="202124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</a:t>
            </a:r>
            <a:r>
              <a:rPr lang="it-IT" sz="1400" dirty="0">
                <a:solidFill>
                  <a:srgbClr val="20212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arbucks</a:t>
            </a:r>
            <a:endParaRPr lang="it-IT" sz="1400" b="0" i="0" dirty="0">
              <a:solidFill>
                <a:srgbClr val="202124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20212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Dan lain sebaginya.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213D12-D819-2009-3F45-3CB13239ABCE}"/>
              </a:ext>
            </a:extLst>
          </p:cNvPr>
          <p:cNvSpPr txBox="1"/>
          <p:nvPr/>
        </p:nvSpPr>
        <p:spPr>
          <a:xfrm>
            <a:off x="1061034" y="385780"/>
            <a:ext cx="277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0"/>
              </a:rPr>
              <a:t>Tutoring.CO</a:t>
            </a:r>
            <a:endParaRPr lang="en-ID" sz="1400" dirty="0"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400D3-50BB-23AD-6A9A-1152E95E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3" y="113505"/>
            <a:ext cx="103031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83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erson sitting at a desk with a computer and a microphone&#10;&#10;Description automatically generated with low confidence">
            <a:extLst>
              <a:ext uri="{FF2B5EF4-FFF2-40B4-BE49-F238E27FC236}">
                <a16:creationId xmlns:a16="http://schemas.microsoft.com/office/drawing/2014/main" id="{EDE39AEE-4CA5-793C-4523-1D57E551B8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b="3039"/>
          <a:stretch>
            <a:fillRect/>
          </a:stretch>
        </p:blipFill>
        <p:spPr/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A96EB5C-5502-3BD3-F2EE-713D10FF7D4C}"/>
              </a:ext>
            </a:extLst>
          </p:cNvPr>
          <p:cNvSpPr/>
          <p:nvPr/>
        </p:nvSpPr>
        <p:spPr>
          <a:xfrm>
            <a:off x="5672092" y="5741859"/>
            <a:ext cx="287431" cy="2874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6833DA-CA51-A771-9416-EB0123479747}"/>
              </a:ext>
            </a:extLst>
          </p:cNvPr>
          <p:cNvSpPr/>
          <p:nvPr/>
        </p:nvSpPr>
        <p:spPr>
          <a:xfrm>
            <a:off x="6232478" y="5799935"/>
            <a:ext cx="628161" cy="6281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D2B936-61FF-B447-69CB-56F9EC411C89}"/>
              </a:ext>
            </a:extLst>
          </p:cNvPr>
          <p:cNvSpPr/>
          <p:nvPr/>
        </p:nvSpPr>
        <p:spPr>
          <a:xfrm>
            <a:off x="656433" y="2131914"/>
            <a:ext cx="382950" cy="3829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05C211-B405-085F-FDCB-49ED7025DFC2}"/>
              </a:ext>
            </a:extLst>
          </p:cNvPr>
          <p:cNvSpPr/>
          <p:nvPr/>
        </p:nvSpPr>
        <p:spPr>
          <a:xfrm>
            <a:off x="6361047" y="5370031"/>
            <a:ext cx="176640" cy="1766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A4241E-65EE-EBEC-8E98-061510B54387}"/>
              </a:ext>
            </a:extLst>
          </p:cNvPr>
          <p:cNvSpPr/>
          <p:nvPr/>
        </p:nvSpPr>
        <p:spPr>
          <a:xfrm>
            <a:off x="1284803" y="2370628"/>
            <a:ext cx="718314" cy="718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745294-9573-018A-AD11-425D86509F40}"/>
              </a:ext>
            </a:extLst>
          </p:cNvPr>
          <p:cNvSpPr/>
          <p:nvPr/>
        </p:nvSpPr>
        <p:spPr>
          <a:xfrm>
            <a:off x="1695816" y="2025915"/>
            <a:ext cx="211998" cy="211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3502E7-0141-C23B-CA6D-09467730E86C}"/>
              </a:ext>
            </a:extLst>
          </p:cNvPr>
          <p:cNvSpPr txBox="1"/>
          <p:nvPr/>
        </p:nvSpPr>
        <p:spPr>
          <a:xfrm>
            <a:off x="1537652" y="1250731"/>
            <a:ext cx="9116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Montserrat" panose="00000500000000000000" pitchFamily="2" charset="0"/>
              </a:rPr>
              <a:t>WHY NOW ?</a:t>
            </a:r>
            <a:endParaRPr lang="en-ID" sz="3200" b="1" dirty="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C0C82-9D7A-8629-2463-668B9768F96B}"/>
              </a:ext>
            </a:extLst>
          </p:cNvPr>
          <p:cNvSpPr txBox="1"/>
          <p:nvPr/>
        </p:nvSpPr>
        <p:spPr>
          <a:xfrm>
            <a:off x="6846781" y="1699878"/>
            <a:ext cx="468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Montserrat" panose="00000500000000000000" pitchFamily="2" charset="0"/>
              </a:rPr>
              <a:t>Misi</a:t>
            </a:r>
            <a:r>
              <a:rPr lang="en-US" sz="2400" b="1" dirty="0">
                <a:latin typeface="Montserrat" panose="00000500000000000000" pitchFamily="2" charset="0"/>
              </a:rPr>
              <a:t> Kami….</a:t>
            </a:r>
            <a:endParaRPr lang="en-ID" sz="2400" b="1" dirty="0">
              <a:latin typeface="Montserrat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947273-CFA4-2A4F-897B-87CC046A69E1}"/>
              </a:ext>
            </a:extLst>
          </p:cNvPr>
          <p:cNvSpPr txBox="1"/>
          <p:nvPr/>
        </p:nvSpPr>
        <p:spPr>
          <a:xfrm>
            <a:off x="6815073" y="1954606"/>
            <a:ext cx="4720160" cy="490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i-FI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Meningkatkan kuliatas mutu pendidikan anak bangsa....</a:t>
            </a:r>
            <a:r>
              <a:rPr lang="sv-S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Jikalau kita hanya berfokus pada pendidikan nasional.. Kita akan tertinggal jauh dengan negara luar...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Salah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satu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cara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agar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anak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"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bangsa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mutu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kecerdasan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dan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bakat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terus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berkembang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adalah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dengan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memperdalam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banyak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skill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sesuai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bidang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diinginkan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Dengan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bimbel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adalah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solusi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utamanya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..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Ilmu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tidaklah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gratis...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Tetapi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dibalik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biaya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harus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dikeluarkanKami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Tutoring.CO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akan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membantu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Anda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dalam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masalah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finansial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tentunya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.... Kami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menyediakan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pencicilan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akan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memudahkan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Anda..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Dapat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belajar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duitnya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belakangan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...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213D12-D819-2009-3F45-3CB13239ABCE}"/>
              </a:ext>
            </a:extLst>
          </p:cNvPr>
          <p:cNvSpPr txBox="1"/>
          <p:nvPr/>
        </p:nvSpPr>
        <p:spPr>
          <a:xfrm>
            <a:off x="1061034" y="385780"/>
            <a:ext cx="277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0"/>
              </a:rPr>
              <a:t>Tutoring.CO</a:t>
            </a:r>
            <a:endParaRPr lang="en-ID" sz="1400" dirty="0"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400D3-50BB-23AD-6A9A-1152E95E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3" y="113505"/>
            <a:ext cx="103031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EF964748-1D55-B998-25BD-0B9A6F29E093}"/>
              </a:ext>
            </a:extLst>
          </p:cNvPr>
          <p:cNvSpPr txBox="1"/>
          <p:nvPr/>
        </p:nvSpPr>
        <p:spPr>
          <a:xfrm>
            <a:off x="1061034" y="385780"/>
            <a:ext cx="277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0"/>
              </a:rPr>
              <a:t>Tutoring.CO</a:t>
            </a:r>
            <a:endParaRPr lang="en-ID" sz="1400" dirty="0">
              <a:latin typeface="Montserrat" panose="00000500000000000000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5E63186-DB6E-6F7E-A858-2E1D6D06CC5A}"/>
              </a:ext>
            </a:extLst>
          </p:cNvPr>
          <p:cNvSpPr/>
          <p:nvPr/>
        </p:nvSpPr>
        <p:spPr>
          <a:xfrm>
            <a:off x="11592611" y="-143716"/>
            <a:ext cx="287431" cy="2874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E6DCD32-0375-5FAB-AAEE-E3B65FF3BC0C}"/>
              </a:ext>
            </a:extLst>
          </p:cNvPr>
          <p:cNvSpPr/>
          <p:nvPr/>
        </p:nvSpPr>
        <p:spPr>
          <a:xfrm>
            <a:off x="11155543" y="249087"/>
            <a:ext cx="628161" cy="6281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82701E8-6428-502C-6070-8CA8D84A8366}"/>
              </a:ext>
            </a:extLst>
          </p:cNvPr>
          <p:cNvSpPr/>
          <p:nvPr/>
        </p:nvSpPr>
        <p:spPr>
          <a:xfrm>
            <a:off x="47153" y="6186674"/>
            <a:ext cx="382950" cy="3829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14B3BB9-FE33-B275-89BB-4B7A86993B49}"/>
              </a:ext>
            </a:extLst>
          </p:cNvPr>
          <p:cNvSpPr/>
          <p:nvPr/>
        </p:nvSpPr>
        <p:spPr>
          <a:xfrm>
            <a:off x="11880042" y="839948"/>
            <a:ext cx="176640" cy="1766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28510F9-B03C-25C5-CAA7-6F4CA8DE5009}"/>
              </a:ext>
            </a:extLst>
          </p:cNvPr>
          <p:cNvSpPr/>
          <p:nvPr/>
        </p:nvSpPr>
        <p:spPr>
          <a:xfrm>
            <a:off x="701877" y="6210467"/>
            <a:ext cx="718314" cy="718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5867BB-B856-D361-BC42-E16D75D143AF}"/>
              </a:ext>
            </a:extLst>
          </p:cNvPr>
          <p:cNvSpPr/>
          <p:nvPr/>
        </p:nvSpPr>
        <p:spPr>
          <a:xfrm>
            <a:off x="398953" y="5606831"/>
            <a:ext cx="211998" cy="2119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E914A-1275-CEA6-BE60-5A237CDE8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8" y="98149"/>
            <a:ext cx="1030313" cy="755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228FBF-1462-1E29-28BB-DAC0E6451AB0}"/>
              </a:ext>
            </a:extLst>
          </p:cNvPr>
          <p:cNvSpPr txBox="1"/>
          <p:nvPr/>
        </p:nvSpPr>
        <p:spPr>
          <a:xfrm>
            <a:off x="5566447" y="693557"/>
            <a:ext cx="129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2" charset="0"/>
              </a:rPr>
              <a:t>FITUR</a:t>
            </a:r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7525DB-CA34-15CC-3BEB-E6E3B1F52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4"/>
          <a:stretch/>
        </p:blipFill>
        <p:spPr>
          <a:xfrm>
            <a:off x="1554480" y="1463040"/>
            <a:ext cx="9601063" cy="500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6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A121670-D8C5-19E4-2E93-9B1F7F4E489F}"/>
              </a:ext>
            </a:extLst>
          </p:cNvPr>
          <p:cNvSpPr/>
          <p:nvPr/>
        </p:nvSpPr>
        <p:spPr>
          <a:xfrm>
            <a:off x="973904" y="2431472"/>
            <a:ext cx="2393207" cy="23932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122A83-579C-ED6A-D1CC-263C8FC5305D}"/>
              </a:ext>
            </a:extLst>
          </p:cNvPr>
          <p:cNvSpPr/>
          <p:nvPr/>
        </p:nvSpPr>
        <p:spPr>
          <a:xfrm>
            <a:off x="1851803" y="2559792"/>
            <a:ext cx="382243" cy="3822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5D60D63-3955-67C2-189C-5AE2B68BD2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6" r="19896"/>
          <a:stretch/>
        </p:blipFill>
        <p:spPr>
          <a:xfrm>
            <a:off x="1485898" y="2036616"/>
            <a:ext cx="4187538" cy="4187538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BA269E2-035C-5F72-8F5D-7B97A2A924B8}"/>
              </a:ext>
            </a:extLst>
          </p:cNvPr>
          <p:cNvSpPr/>
          <p:nvPr/>
        </p:nvSpPr>
        <p:spPr>
          <a:xfrm>
            <a:off x="857739" y="1628075"/>
            <a:ext cx="803397" cy="8033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33DD65-00BD-F492-3309-687CB6900A42}"/>
              </a:ext>
            </a:extLst>
          </p:cNvPr>
          <p:cNvSpPr/>
          <p:nvPr/>
        </p:nvSpPr>
        <p:spPr>
          <a:xfrm>
            <a:off x="1191286" y="3360765"/>
            <a:ext cx="232331" cy="2323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828E8A-BADC-CED5-EDBB-50E8C5BD325D}"/>
              </a:ext>
            </a:extLst>
          </p:cNvPr>
          <p:cNvSpPr/>
          <p:nvPr/>
        </p:nvSpPr>
        <p:spPr>
          <a:xfrm>
            <a:off x="741573" y="3943381"/>
            <a:ext cx="232331" cy="2323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B30D0-74AE-A09E-6746-DB547A04BC39}"/>
              </a:ext>
            </a:extLst>
          </p:cNvPr>
          <p:cNvSpPr txBox="1"/>
          <p:nvPr/>
        </p:nvSpPr>
        <p:spPr>
          <a:xfrm>
            <a:off x="1537652" y="1134454"/>
            <a:ext cx="9116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Montserrat" panose="00000500000000000000" pitchFamily="2" charset="0"/>
              </a:rPr>
              <a:t>Marketing Strategy</a:t>
            </a:r>
            <a:endParaRPr lang="en-ID" sz="3200" b="1" dirty="0"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4A816-175B-134E-9A8F-3C6B648D8FBC}"/>
              </a:ext>
            </a:extLst>
          </p:cNvPr>
          <p:cNvSpPr txBox="1"/>
          <p:nvPr/>
        </p:nvSpPr>
        <p:spPr>
          <a:xfrm>
            <a:off x="6185430" y="2647730"/>
            <a:ext cx="4720160" cy="1527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Montserrat" panose="00000500000000000000" pitchFamily="2" charset="0"/>
              </a:rPr>
              <a:t>Media Digital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Promosi</a:t>
            </a:r>
            <a:r>
              <a:rPr lang="en-US" sz="1600" b="1" dirty="0">
                <a:solidFill>
                  <a:schemeClr val="accent1"/>
                </a:solidFill>
                <a:latin typeface="Montserrat" panose="00000500000000000000" pitchFamily="2" charset="0"/>
              </a:rPr>
              <a:t> Offline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Mengedepankan</a:t>
            </a:r>
            <a:r>
              <a:rPr lang="en-US" sz="1600" b="1" dirty="0">
                <a:solidFill>
                  <a:schemeClr val="accent1"/>
                </a:solidFill>
                <a:latin typeface="Montserrat" panose="00000500000000000000" pitchFamily="2" charset="0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Teknologi</a:t>
            </a:r>
            <a:endParaRPr lang="en-US" sz="16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Montserrat" panose="00000500000000000000" pitchFamily="2" charset="0"/>
              </a:rPr>
              <a:t>Promo dan Discount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8F6069-A432-AAD2-9212-2D52C1D68637}"/>
              </a:ext>
            </a:extLst>
          </p:cNvPr>
          <p:cNvSpPr/>
          <p:nvPr/>
        </p:nvSpPr>
        <p:spPr>
          <a:xfrm>
            <a:off x="11439582" y="211126"/>
            <a:ext cx="287431" cy="2874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398182-78CF-F4FE-E0FB-8DDCBDB946BD}"/>
              </a:ext>
            </a:extLst>
          </p:cNvPr>
          <p:cNvSpPr/>
          <p:nvPr/>
        </p:nvSpPr>
        <p:spPr>
          <a:xfrm>
            <a:off x="11051998" y="1091068"/>
            <a:ext cx="628161" cy="6281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CCD5A8-3127-5F8F-BE3A-F2981323D459}"/>
              </a:ext>
            </a:extLst>
          </p:cNvPr>
          <p:cNvSpPr/>
          <p:nvPr/>
        </p:nvSpPr>
        <p:spPr>
          <a:xfrm>
            <a:off x="11880042" y="839948"/>
            <a:ext cx="176640" cy="1766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2BA022-6B48-BA88-266C-D6FEB949E92C}"/>
              </a:ext>
            </a:extLst>
          </p:cNvPr>
          <p:cNvSpPr/>
          <p:nvPr/>
        </p:nvSpPr>
        <p:spPr>
          <a:xfrm>
            <a:off x="11166627" y="6274717"/>
            <a:ext cx="287431" cy="2874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157FEE-0767-7DDB-214C-A9DC9565AABD}"/>
              </a:ext>
            </a:extLst>
          </p:cNvPr>
          <p:cNvSpPr/>
          <p:nvPr/>
        </p:nvSpPr>
        <p:spPr>
          <a:xfrm>
            <a:off x="11727013" y="6332793"/>
            <a:ext cx="628161" cy="62816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8F78CC-3EB7-E8B5-56B2-3B6165BFF996}"/>
              </a:ext>
            </a:extLst>
          </p:cNvPr>
          <p:cNvSpPr/>
          <p:nvPr/>
        </p:nvSpPr>
        <p:spPr>
          <a:xfrm>
            <a:off x="11855582" y="5902889"/>
            <a:ext cx="176640" cy="1766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CECE9E-E38A-F2CD-F689-5F444FAFA31E}"/>
              </a:ext>
            </a:extLst>
          </p:cNvPr>
          <p:cNvSpPr txBox="1"/>
          <p:nvPr/>
        </p:nvSpPr>
        <p:spPr>
          <a:xfrm>
            <a:off x="1061034" y="385780"/>
            <a:ext cx="2779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0"/>
              </a:rPr>
              <a:t>Tutoring.CO</a:t>
            </a:r>
            <a:endParaRPr lang="en-ID" sz="1400" dirty="0">
              <a:latin typeface="Montserrat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04083-CBB2-AF06-2A37-803ACBCC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24" y="135168"/>
            <a:ext cx="1030313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470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Microsoft YaHei UI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Sakkarupa</dc:creator>
  <cp:lastModifiedBy>Yudi Asus</cp:lastModifiedBy>
  <cp:revision>37</cp:revision>
  <dcterms:created xsi:type="dcterms:W3CDTF">2022-08-06T09:18:23Z</dcterms:created>
  <dcterms:modified xsi:type="dcterms:W3CDTF">2022-11-24T13:55:24Z</dcterms:modified>
</cp:coreProperties>
</file>